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5"/>
    <p:sldMasterId id="2147483987" r:id="rId6"/>
  </p:sldMasterIdLst>
  <p:notesMasterIdLst>
    <p:notesMasterId r:id="rId8"/>
  </p:notesMasterIdLst>
  <p:sldIdLst>
    <p:sldId id="3955" r:id="rId7"/>
  </p:sldIdLst>
  <p:sldSz cx="9906000" cy="6858000" type="A4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0" userDrawn="1">
          <p15:clr>
            <a:srgbClr val="A4A3A4"/>
          </p15:clr>
        </p15:guide>
        <p15:guide id="2" pos="6050" userDrawn="1">
          <p15:clr>
            <a:srgbClr val="A4A3A4"/>
          </p15:clr>
        </p15:guide>
        <p15:guide id="3" orient="horz" pos="3430" userDrawn="1">
          <p15:clr>
            <a:srgbClr val="A4A3A4"/>
          </p15:clr>
        </p15:guide>
        <p15:guide id="4" pos="171" userDrawn="1">
          <p15:clr>
            <a:srgbClr val="A4A3A4"/>
          </p15:clr>
        </p15:guide>
        <p15:guide id="5" orient="horz" pos="3249" userDrawn="1">
          <p15:clr>
            <a:srgbClr val="A4A3A4"/>
          </p15:clr>
        </p15:guide>
        <p15:guide id="6" orient="horz" pos="3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" initials="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030"/>
    <a:srgbClr val="6AA744"/>
    <a:srgbClr val="FDC537"/>
    <a:srgbClr val="19502E"/>
    <a:srgbClr val="FECC00"/>
    <a:srgbClr val="FFCB05"/>
    <a:srgbClr val="255D30"/>
    <a:srgbClr val="67A42D"/>
    <a:srgbClr val="FFCC0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0" autoAdjust="0"/>
    <p:restoredTop sz="63784" autoAdjust="0"/>
  </p:normalViewPr>
  <p:slideViewPr>
    <p:cSldViewPr snapToGrid="0" snapToObjects="1">
      <p:cViewPr varScale="1">
        <p:scale>
          <a:sx n="115" d="100"/>
          <a:sy n="115" d="100"/>
        </p:scale>
        <p:origin x="1674" y="108"/>
      </p:cViewPr>
      <p:guideLst>
        <p:guide orient="horz" pos="1230"/>
        <p:guide pos="6050"/>
        <p:guide orient="horz" pos="3430"/>
        <p:guide pos="171"/>
        <p:guide orient="horz" pos="3249"/>
        <p:guide orient="horz" pos="3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636"/>
    </p:cViewPr>
  </p:sorterViewPr>
  <p:notesViewPr>
    <p:cSldViewPr snapToGrid="0" snapToObjects="1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7021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7021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BA950764-9D86-964A-80FC-38782562159D}" type="datetimeFigureOut">
              <a:rPr lang="ru-RU" smtClean="0"/>
              <a:t>17.05.2022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36663"/>
            <a:ext cx="4829175" cy="3344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08983"/>
            <a:ext cx="2944283" cy="49702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6" y="9408983"/>
            <a:ext cx="2944283" cy="49702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785FBB0-32B5-354E-A96B-3A0F851314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04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9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76508"/>
            <a:ext cx="9906000" cy="24714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2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473399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474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5048981" y="0"/>
            <a:ext cx="485702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004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906000" cy="347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ción de imagen 24"/>
          <p:cNvSpPr>
            <a:spLocks noGrp="1"/>
          </p:cNvSpPr>
          <p:nvPr>
            <p:ph type="pic" sz="quarter" idx="18"/>
          </p:nvPr>
        </p:nvSpPr>
        <p:spPr>
          <a:xfrm>
            <a:off x="2" y="0"/>
            <a:ext cx="4432433" cy="6051412"/>
          </a:xfrm>
          <a:custGeom>
            <a:avLst/>
            <a:gdLst>
              <a:gd name="connsiteX0" fmla="*/ 0 w 10911315"/>
              <a:gd name="connsiteY0" fmla="*/ 7028354 h 12104226"/>
              <a:gd name="connsiteX1" fmla="*/ 4129590 w 10911315"/>
              <a:gd name="connsiteY1" fmla="*/ 10438149 h 12104226"/>
              <a:gd name="connsiteX2" fmla="*/ 4391838 w 10911315"/>
              <a:gd name="connsiteY2" fmla="*/ 11816969 h 12104226"/>
              <a:gd name="connsiteX3" fmla="*/ 2988303 w 10911315"/>
              <a:gd name="connsiteY3" fmla="*/ 11820355 h 12104226"/>
              <a:gd name="connsiteX4" fmla="*/ 0 w 10911315"/>
              <a:gd name="connsiteY4" fmla="*/ 9352919 h 12104226"/>
              <a:gd name="connsiteX5" fmla="*/ 0 w 10911315"/>
              <a:gd name="connsiteY5" fmla="*/ 4504037 h 12104226"/>
              <a:gd name="connsiteX6" fmla="*/ 6651775 w 10911315"/>
              <a:gd name="connsiteY6" fmla="*/ 9996393 h 12104226"/>
              <a:gd name="connsiteX7" fmla="*/ 6875522 w 10911315"/>
              <a:gd name="connsiteY7" fmla="*/ 11172790 h 12104226"/>
              <a:gd name="connsiteX8" fmla="*/ 6875521 w 10911315"/>
              <a:gd name="connsiteY8" fmla="*/ 11172789 h 12104226"/>
              <a:gd name="connsiteX9" fmla="*/ 5678039 w 10911315"/>
              <a:gd name="connsiteY9" fmla="*/ 11175680 h 12104226"/>
              <a:gd name="connsiteX10" fmla="*/ 0 w 10911315"/>
              <a:gd name="connsiteY10" fmla="*/ 6487334 h 12104226"/>
              <a:gd name="connsiteX11" fmla="*/ 0 w 10911315"/>
              <a:gd name="connsiteY11" fmla="*/ 1848858 h 12104226"/>
              <a:gd name="connsiteX12" fmla="*/ 6763417 w 10911315"/>
              <a:gd name="connsiteY12" fmla="*/ 7433397 h 12104226"/>
              <a:gd name="connsiteX13" fmla="*/ 7005395 w 10911315"/>
              <a:gd name="connsiteY13" fmla="*/ 8705648 h 12104226"/>
              <a:gd name="connsiteX14" fmla="*/ 5710339 w 10911315"/>
              <a:gd name="connsiteY14" fmla="*/ 8708774 h 12104226"/>
              <a:gd name="connsiteX15" fmla="*/ 0 w 10911315"/>
              <a:gd name="connsiteY15" fmla="*/ 3993758 h 12104226"/>
              <a:gd name="connsiteX16" fmla="*/ 5333649 w 10911315"/>
              <a:gd name="connsiteY16" fmla="*/ 0 h 12104226"/>
              <a:gd name="connsiteX17" fmla="*/ 8020160 w 10911315"/>
              <a:gd name="connsiteY17" fmla="*/ 0 h 12104226"/>
              <a:gd name="connsiteX18" fmla="*/ 10219609 w 10911315"/>
              <a:gd name="connsiteY18" fmla="*/ 1803768 h 12104226"/>
              <a:gd name="connsiteX19" fmla="*/ 10341705 w 10911315"/>
              <a:gd name="connsiteY19" fmla="*/ 3039039 h 12104226"/>
              <a:gd name="connsiteX20" fmla="*/ 9106434 w 10911315"/>
              <a:gd name="connsiteY20" fmla="*/ 3161135 h 12104226"/>
              <a:gd name="connsiteX21" fmla="*/ 5522312 w 10911315"/>
              <a:gd name="connsiteY21" fmla="*/ 221798 h 12104226"/>
              <a:gd name="connsiteX22" fmla="*/ 5396841 w 10911315"/>
              <a:gd name="connsiteY22" fmla="*/ 95838 h 12104226"/>
              <a:gd name="connsiteX23" fmla="*/ 1878304 w 10911315"/>
              <a:gd name="connsiteY23" fmla="*/ 0 h 12104226"/>
              <a:gd name="connsiteX24" fmla="*/ 4414154 w 10911315"/>
              <a:gd name="connsiteY24" fmla="*/ 0 h 12104226"/>
              <a:gd name="connsiteX25" fmla="*/ 10515820 w 10911315"/>
              <a:gd name="connsiteY25" fmla="*/ 5038134 h 12104226"/>
              <a:gd name="connsiteX26" fmla="*/ 10752036 w 10911315"/>
              <a:gd name="connsiteY26" fmla="*/ 6280101 h 12104226"/>
              <a:gd name="connsiteX27" fmla="*/ 9487809 w 10911315"/>
              <a:gd name="connsiteY27" fmla="*/ 6283152 h 12104226"/>
              <a:gd name="connsiteX28" fmla="*/ 0 w 10911315"/>
              <a:gd name="connsiteY28" fmla="*/ 0 h 12104226"/>
              <a:gd name="connsiteX29" fmla="*/ 986026 w 10911315"/>
              <a:gd name="connsiteY29" fmla="*/ 0 h 12104226"/>
              <a:gd name="connsiteX30" fmla="*/ 9456236 w 10911315"/>
              <a:gd name="connsiteY30" fmla="*/ 6993835 h 12104226"/>
              <a:gd name="connsiteX31" fmla="*/ 9692454 w 10911315"/>
              <a:gd name="connsiteY31" fmla="*/ 8235803 h 12104226"/>
              <a:gd name="connsiteX32" fmla="*/ 8428226 w 10911315"/>
              <a:gd name="connsiteY32" fmla="*/ 8238855 h 12104226"/>
              <a:gd name="connsiteX33" fmla="*/ 0 w 10911315"/>
              <a:gd name="connsiteY33" fmla="*/ 1279686 h 121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911315" h="12104226">
                <a:moveTo>
                  <a:pt x="0" y="7028354"/>
                </a:moveTo>
                <a:lnTo>
                  <a:pt x="4129590" y="10438149"/>
                </a:lnTo>
                <a:cubicBezTo>
                  <a:pt x="4589583" y="10817964"/>
                  <a:pt x="4706995" y="11435281"/>
                  <a:pt x="4391838" y="11816969"/>
                </a:cubicBezTo>
                <a:cubicBezTo>
                  <a:pt x="4076680" y="12198653"/>
                  <a:pt x="3448297" y="12200169"/>
                  <a:pt x="2988303" y="11820355"/>
                </a:cubicBezTo>
                <a:lnTo>
                  <a:pt x="0" y="9352919"/>
                </a:lnTo>
                <a:close/>
                <a:moveTo>
                  <a:pt x="0" y="4504037"/>
                </a:moveTo>
                <a:lnTo>
                  <a:pt x="6651775" y="9996393"/>
                </a:lnTo>
                <a:cubicBezTo>
                  <a:pt x="7044234" y="10320447"/>
                  <a:pt x="7144411" y="10847138"/>
                  <a:pt x="6875522" y="11172790"/>
                </a:cubicBezTo>
                <a:lnTo>
                  <a:pt x="6875521" y="11172789"/>
                </a:lnTo>
                <a:cubicBezTo>
                  <a:pt x="6606630" y="11498439"/>
                  <a:pt x="6070499" y="11499733"/>
                  <a:pt x="5678039" y="11175680"/>
                </a:cubicBezTo>
                <a:lnTo>
                  <a:pt x="0" y="6487334"/>
                </a:lnTo>
                <a:close/>
                <a:moveTo>
                  <a:pt x="0" y="1848858"/>
                </a:moveTo>
                <a:lnTo>
                  <a:pt x="6763417" y="7433397"/>
                </a:lnTo>
                <a:cubicBezTo>
                  <a:pt x="7187856" y="7783855"/>
                  <a:pt x="7296193" y="8353461"/>
                  <a:pt x="7005395" y="8705648"/>
                </a:cubicBezTo>
                <a:cubicBezTo>
                  <a:pt x="6714595" y="9057833"/>
                  <a:pt x="6134779" y="9059233"/>
                  <a:pt x="5710339" y="8708774"/>
                </a:cubicBezTo>
                <a:lnTo>
                  <a:pt x="0" y="3993758"/>
                </a:lnTo>
                <a:close/>
                <a:moveTo>
                  <a:pt x="5333649" y="0"/>
                </a:moveTo>
                <a:lnTo>
                  <a:pt x="8020160" y="0"/>
                </a:lnTo>
                <a:lnTo>
                  <a:pt x="10219609" y="1803768"/>
                </a:lnTo>
                <a:cubicBezTo>
                  <a:pt x="10594436" y="2111163"/>
                  <a:pt x="10649100" y="2664213"/>
                  <a:pt x="10341705" y="3039039"/>
                </a:cubicBezTo>
                <a:cubicBezTo>
                  <a:pt x="10034310" y="3413866"/>
                  <a:pt x="9481260" y="3468530"/>
                  <a:pt x="9106434" y="3161135"/>
                </a:cubicBezTo>
                <a:lnTo>
                  <a:pt x="5522312" y="221798"/>
                </a:lnTo>
                <a:cubicBezTo>
                  <a:pt x="5475458" y="183374"/>
                  <a:pt x="5433608" y="141111"/>
                  <a:pt x="5396841" y="95838"/>
                </a:cubicBezTo>
                <a:close/>
                <a:moveTo>
                  <a:pt x="1878304" y="0"/>
                </a:moveTo>
                <a:lnTo>
                  <a:pt x="4414154" y="0"/>
                </a:lnTo>
                <a:lnTo>
                  <a:pt x="10515820" y="5038134"/>
                </a:lnTo>
                <a:cubicBezTo>
                  <a:pt x="10930156" y="5380250"/>
                  <a:pt x="11035914" y="5936298"/>
                  <a:pt x="10752036" y="6280101"/>
                </a:cubicBezTo>
                <a:cubicBezTo>
                  <a:pt x="10468160" y="6623903"/>
                  <a:pt x="9902144" y="6625269"/>
                  <a:pt x="9487809" y="6283152"/>
                </a:cubicBezTo>
                <a:close/>
                <a:moveTo>
                  <a:pt x="0" y="0"/>
                </a:moveTo>
                <a:lnTo>
                  <a:pt x="986026" y="0"/>
                </a:lnTo>
                <a:lnTo>
                  <a:pt x="9456236" y="6993835"/>
                </a:lnTo>
                <a:cubicBezTo>
                  <a:pt x="9870572" y="7335951"/>
                  <a:pt x="9976332" y="7892000"/>
                  <a:pt x="9692454" y="8235803"/>
                </a:cubicBezTo>
                <a:cubicBezTo>
                  <a:pt x="9408576" y="8579606"/>
                  <a:pt x="8842564" y="8580972"/>
                  <a:pt x="8428226" y="8238855"/>
                </a:cubicBezTo>
                <a:lnTo>
                  <a:pt x="0" y="12796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9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/>
      <p:bldP spid="1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584011"/>
            <a:ext cx="9906000" cy="454497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id="{972ED3AB-65BF-4D1F-9B99-DAC944DCB4F7}"/>
              </a:ext>
            </a:extLst>
          </p:cNvPr>
          <p:cNvSpPr/>
          <p:nvPr userDrawn="1"/>
        </p:nvSpPr>
        <p:spPr bwMode="auto">
          <a:xfrm>
            <a:off x="0" y="2"/>
            <a:ext cx="9906000" cy="4261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088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875" y="194848"/>
            <a:ext cx="3089673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767737" y="1201512"/>
            <a:ext cx="2159757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3491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7">
            <a:extLst>
              <a:ext uri="{FF2B5EF4-FFF2-40B4-BE49-F238E27FC236}">
                <a16:creationId xmlns:a16="http://schemas.microsoft.com/office/drawing/2014/main" id="{79CA2310-3828-4DFB-AE1D-75BF2572F734}"/>
              </a:ext>
            </a:extLst>
          </p:cNvPr>
          <p:cNvSpPr/>
          <p:nvPr userDrawn="1"/>
        </p:nvSpPr>
        <p:spPr bwMode="auto">
          <a:xfrm>
            <a:off x="3302118" y="3408643"/>
            <a:ext cx="6603884" cy="3451207"/>
          </a:xfrm>
          <a:custGeom>
            <a:avLst/>
            <a:gdLst>
              <a:gd name="connsiteX0" fmla="*/ 12083842 w 18268467"/>
              <a:gd name="connsiteY0" fmla="*/ 0 h 6907495"/>
              <a:gd name="connsiteX1" fmla="*/ 17843719 w 18268467"/>
              <a:gd name="connsiteY1" fmla="*/ 545902 h 6907495"/>
              <a:gd name="connsiteX2" fmla="*/ 18268467 w 18268467"/>
              <a:gd name="connsiteY2" fmla="*/ 637316 h 6907495"/>
              <a:gd name="connsiteX3" fmla="*/ 18268467 w 18268467"/>
              <a:gd name="connsiteY3" fmla="*/ 6907495 h 6907495"/>
              <a:gd name="connsiteX4" fmla="*/ 1816474 w 18268467"/>
              <a:gd name="connsiteY4" fmla="*/ 6907495 h 6907495"/>
              <a:gd name="connsiteX5" fmla="*/ 1749419 w 18268467"/>
              <a:gd name="connsiteY5" fmla="*/ 6868345 h 6907495"/>
              <a:gd name="connsiteX6" fmla="*/ 0 w 18268467"/>
              <a:gd name="connsiteY6" fmla="*/ 4523003 h 6907495"/>
              <a:gd name="connsiteX7" fmla="*/ 12083842 w 18268467"/>
              <a:gd name="connsiteY7" fmla="*/ 0 h 69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8467" h="6907495">
                <a:moveTo>
                  <a:pt x="12083842" y="0"/>
                </a:moveTo>
                <a:cubicBezTo>
                  <a:pt x="14169380" y="0"/>
                  <a:pt x="16131520" y="197756"/>
                  <a:pt x="17843719" y="545902"/>
                </a:cubicBezTo>
                <a:lnTo>
                  <a:pt x="18268467" y="637316"/>
                </a:lnTo>
                <a:lnTo>
                  <a:pt x="18268467" y="6907495"/>
                </a:lnTo>
                <a:lnTo>
                  <a:pt x="1816474" y="6907495"/>
                </a:lnTo>
                <a:lnTo>
                  <a:pt x="1749419" y="6868345"/>
                </a:lnTo>
                <a:cubicBezTo>
                  <a:pt x="639282" y="6184481"/>
                  <a:pt x="0" y="5381686"/>
                  <a:pt x="0" y="4523003"/>
                </a:cubicBezTo>
                <a:cubicBezTo>
                  <a:pt x="0" y="2025017"/>
                  <a:pt x="5410121" y="0"/>
                  <a:pt x="120838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166" y="1651510"/>
            <a:ext cx="6172150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80975" y="2169008"/>
            <a:ext cx="3857824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073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72230" y="642949"/>
            <a:ext cx="3225300" cy="5572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3421448" y="642949"/>
            <a:ext cx="32253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3421448" y="3501500"/>
            <a:ext cx="32253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6769019" y="642949"/>
            <a:ext cx="306475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6769019" y="3501500"/>
            <a:ext cx="306475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850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331851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6587490" y="4"/>
            <a:ext cx="331851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169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  <p:bldP spid="2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5 Rectángulo">
            <a:extLst>
              <a:ext uri="{FF2B5EF4-FFF2-40B4-BE49-F238E27FC236}">
                <a16:creationId xmlns:a16="http://schemas.microsoft.com/office/drawing/2014/main" id="{0F58D8D8-9BF5-4E48-B0C2-DC5A89F826BB}"/>
              </a:ext>
            </a:extLst>
          </p:cNvPr>
          <p:cNvSpPr/>
          <p:nvPr userDrawn="1"/>
        </p:nvSpPr>
        <p:spPr bwMode="auto">
          <a:xfrm flipH="1">
            <a:off x="1" y="1813844"/>
            <a:ext cx="5538027" cy="2875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5782">
              <a:defRPr/>
            </a:pPr>
            <a:endParaRPr lang="es-SV" sz="18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219" y="1118435"/>
            <a:ext cx="6172150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38027" y="1635932"/>
            <a:ext cx="3857824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D4E3E9DD-B030-4433-A10F-69CEC4611B03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9" name="12 Marcador de texto">
            <a:extLst>
              <a:ext uri="{FF2B5EF4-FFF2-40B4-BE49-F238E27FC236}">
                <a16:creationId xmlns:a16="http://schemas.microsoft.com/office/drawing/2014/main" id="{DAB62C9A-657D-4169-8904-367B2582AE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0" name="18 Conector recto">
            <a:extLst>
              <a:ext uri="{FF2B5EF4-FFF2-40B4-BE49-F238E27FC236}">
                <a16:creationId xmlns:a16="http://schemas.microsoft.com/office/drawing/2014/main" id="{D5396A1C-3F79-41B5-8440-2ABB5C9C71B0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0 Rectángulo">
            <a:extLst>
              <a:ext uri="{FF2B5EF4-FFF2-40B4-BE49-F238E27FC236}">
                <a16:creationId xmlns:a16="http://schemas.microsoft.com/office/drawing/2014/main" id="{1E020ADF-DF99-41FE-8F35-8B492E47ED90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2" name="15 Rectángulo">
            <a:extLst>
              <a:ext uri="{FF2B5EF4-FFF2-40B4-BE49-F238E27FC236}">
                <a16:creationId xmlns:a16="http://schemas.microsoft.com/office/drawing/2014/main" id="{228FE2C4-FB00-4AA9-9D1E-F37D4F47F74F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5 Marcador de número de diapositiva">
            <a:extLst>
              <a:ext uri="{FF2B5EF4-FFF2-40B4-BE49-F238E27FC236}">
                <a16:creationId xmlns:a16="http://schemas.microsoft.com/office/drawing/2014/main" id="{F0F38C52-5593-4109-BB03-3E46837C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4" name="7 Rectángulo">
            <a:extLst>
              <a:ext uri="{FF2B5EF4-FFF2-40B4-BE49-F238E27FC236}">
                <a16:creationId xmlns:a16="http://schemas.microsoft.com/office/drawing/2014/main" id="{6973F001-42B9-46AB-B06B-9FB119EF3119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5" name="Rectángulo 5">
            <a:extLst>
              <a:ext uri="{FF2B5EF4-FFF2-40B4-BE49-F238E27FC236}">
                <a16:creationId xmlns:a16="http://schemas.microsoft.com/office/drawing/2014/main" id="{9AADDBC2-9AD2-42E2-8892-8CF2345F64A6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6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3" grpId="0"/>
      <p:bldP spid="14" grpId="0" animBg="1"/>
      <p:bldP spid="1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3318510" cy="3428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3318510" y="-5078"/>
            <a:ext cx="331851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6637020" y="-5078"/>
            <a:ext cx="326898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id="{3197B4E8-8964-45A6-ABFD-B879D1BF5B6D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0" name="15 Rectángulo">
            <a:extLst>
              <a:ext uri="{FF2B5EF4-FFF2-40B4-BE49-F238E27FC236}">
                <a16:creationId xmlns:a16="http://schemas.microsoft.com/office/drawing/2014/main" id="{35134BF9-928C-417D-B22C-DB946F2EFF81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1" name="5 Marcador de número de diapositiva">
            <a:extLst>
              <a:ext uri="{FF2B5EF4-FFF2-40B4-BE49-F238E27FC236}">
                <a16:creationId xmlns:a16="http://schemas.microsoft.com/office/drawing/2014/main" id="{14CD399C-375C-474A-A523-18D6EC314A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2" name="Rectángulo 5">
            <a:extLst>
              <a:ext uri="{FF2B5EF4-FFF2-40B4-BE49-F238E27FC236}">
                <a16:creationId xmlns:a16="http://schemas.microsoft.com/office/drawing/2014/main" id="{5566D2E4-75DA-4C96-9665-564898A20A43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/>
      <p:bldP spid="1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5" name="15 Rectángulo">
            <a:extLst>
              <a:ext uri="{FF2B5EF4-FFF2-40B4-BE49-F238E27FC236}">
                <a16:creationId xmlns:a16="http://schemas.microsoft.com/office/drawing/2014/main" id="{817FE1EB-B3DC-42B7-8C9E-1FBE359A18C9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065C7EB-2063-440D-BFAE-DD7775E7B6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9465B361-F0B5-459F-B509-E39DDD48684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899009"/>
            <a:ext cx="9906000" cy="346459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0304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117539" y="1580014"/>
            <a:ext cx="4332856" cy="3218153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71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37325" y="1996388"/>
            <a:ext cx="4332856" cy="3214156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136260" y="2004790"/>
            <a:ext cx="1622124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38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3910534" y="2004790"/>
            <a:ext cx="1622124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9742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6C81704B-D891-4DBF-B7FB-3C9567AD7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783" y="2351291"/>
            <a:ext cx="4946037" cy="3430337"/>
          </a:xfrm>
          <a:prstGeom prst="rect">
            <a:avLst/>
          </a:prstGeom>
        </p:spPr>
      </p:pic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1168584" y="2784809"/>
            <a:ext cx="3035106" cy="2346921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034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AD192E84-F38F-49DA-A69E-2616E1F3C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942" y="721529"/>
            <a:ext cx="2596057" cy="57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6 Marcador de posición de imagen">
            <a:extLst>
              <a:ext uri="{FF2B5EF4-FFF2-40B4-BE49-F238E27FC236}">
                <a16:creationId xmlns:a16="http://schemas.microsoft.com/office/drawing/2014/main" id="{A94DB58D-5353-445E-90C2-8B8BB51F95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60" y="1561509"/>
            <a:ext cx="1808133" cy="3682498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8133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7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4 Grupo">
            <a:extLst>
              <a:ext uri="{FF2B5EF4-FFF2-40B4-BE49-F238E27FC236}">
                <a16:creationId xmlns:a16="http://schemas.microsoft.com/office/drawing/2014/main" id="{93428DBE-4666-4613-8C6E-90966DA599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41865" y="1826501"/>
            <a:ext cx="1275978" cy="1559678"/>
            <a:chOff x="3795604" y="3653424"/>
            <a:chExt cx="3141075" cy="3119718"/>
          </a:xfrm>
          <a:solidFill>
            <a:schemeClr val="accent1"/>
          </a:solidFill>
        </p:grpSpPr>
        <p:sp>
          <p:nvSpPr>
            <p:cNvPr id="13" name="Freeform 1299">
              <a:extLst>
                <a:ext uri="{FF2B5EF4-FFF2-40B4-BE49-F238E27FC236}">
                  <a16:creationId xmlns:a16="http://schemas.microsoft.com/office/drawing/2014/main" id="{5B8B593D-0019-48D9-9C05-92F63AD4C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1906" y="3683136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300">
              <a:extLst>
                <a:ext uri="{FF2B5EF4-FFF2-40B4-BE49-F238E27FC236}">
                  <a16:creationId xmlns:a16="http://schemas.microsoft.com/office/drawing/2014/main" id="{4D4A0B1A-0F0D-4BF8-8820-89A0720B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953" y="3653424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302">
              <a:extLst>
                <a:ext uri="{FF2B5EF4-FFF2-40B4-BE49-F238E27FC236}">
                  <a16:creationId xmlns:a16="http://schemas.microsoft.com/office/drawing/2014/main" id="{84469C9C-0833-4D47-B132-371D6EF07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933" y="6524180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303">
              <a:extLst>
                <a:ext uri="{FF2B5EF4-FFF2-40B4-BE49-F238E27FC236}">
                  <a16:creationId xmlns:a16="http://schemas.microsoft.com/office/drawing/2014/main" id="{9295DF4E-AEBF-46C9-BCF0-DDCA154D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21" y="6604094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1304">
              <a:extLst>
                <a:ext uri="{FF2B5EF4-FFF2-40B4-BE49-F238E27FC236}">
                  <a16:creationId xmlns:a16="http://schemas.microsoft.com/office/drawing/2014/main" id="{B3CA5458-41EE-40A3-8B1F-9C7DE27B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8908" y="4286589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1305">
              <a:extLst>
                <a:ext uri="{FF2B5EF4-FFF2-40B4-BE49-F238E27FC236}">
                  <a16:creationId xmlns:a16="http://schemas.microsoft.com/office/drawing/2014/main" id="{30814B62-8D41-42F9-B788-D3305D8E3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484" y="4155448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1306">
              <a:extLst>
                <a:ext uri="{FF2B5EF4-FFF2-40B4-BE49-F238E27FC236}">
                  <a16:creationId xmlns:a16="http://schemas.microsoft.com/office/drawing/2014/main" id="{E049E9D7-38D7-49AF-B3E3-18A74E881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392" y="6673762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1308">
              <a:extLst>
                <a:ext uri="{FF2B5EF4-FFF2-40B4-BE49-F238E27FC236}">
                  <a16:creationId xmlns:a16="http://schemas.microsoft.com/office/drawing/2014/main" id="{A555756C-9D5C-43B2-886B-98A741B7C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803" y="3839890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1319">
              <a:extLst>
                <a:ext uri="{FF2B5EF4-FFF2-40B4-BE49-F238E27FC236}">
                  <a16:creationId xmlns:a16="http://schemas.microsoft.com/office/drawing/2014/main" id="{35AE6051-FCF5-4CC5-B038-5DD400A86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958" y="6348984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1301">
              <a:extLst>
                <a:ext uri="{FF2B5EF4-FFF2-40B4-BE49-F238E27FC236}">
                  <a16:creationId xmlns:a16="http://schemas.microsoft.com/office/drawing/2014/main" id="{E4590C25-86E2-4FF9-967F-3887B466C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604" y="3971031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654346" y="1887185"/>
            <a:ext cx="1123127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32" name="45 Grupo">
            <a:extLst>
              <a:ext uri="{FF2B5EF4-FFF2-40B4-BE49-F238E27FC236}">
                <a16:creationId xmlns:a16="http://schemas.microsoft.com/office/drawing/2014/main" id="{80A8226E-BD95-4092-A02B-8A2835C70D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26785" y="1826501"/>
            <a:ext cx="1275978" cy="1559678"/>
            <a:chOff x="10651237" y="3799721"/>
            <a:chExt cx="3141075" cy="3119718"/>
          </a:xfrm>
          <a:solidFill>
            <a:schemeClr val="accent2"/>
          </a:solidFill>
        </p:grpSpPr>
        <p:sp>
          <p:nvSpPr>
            <p:cNvPr id="33" name="Freeform 1299">
              <a:extLst>
                <a:ext uri="{FF2B5EF4-FFF2-40B4-BE49-F238E27FC236}">
                  <a16:creationId xmlns:a16="http://schemas.microsoft.com/office/drawing/2014/main" id="{F7CC07B7-C3A7-4405-969A-E71E31C82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7539" y="3829433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1300">
              <a:extLst>
                <a:ext uri="{FF2B5EF4-FFF2-40B4-BE49-F238E27FC236}">
                  <a16:creationId xmlns:a16="http://schemas.microsoft.com/office/drawing/2014/main" id="{5A5F6112-971F-4977-A561-AFD96339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1586" y="3799721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1302">
              <a:extLst>
                <a:ext uri="{FF2B5EF4-FFF2-40B4-BE49-F238E27FC236}">
                  <a16:creationId xmlns:a16="http://schemas.microsoft.com/office/drawing/2014/main" id="{A108E9CB-52F3-493F-831C-716A8FCC0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1566" y="6670477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1303">
              <a:extLst>
                <a:ext uri="{FF2B5EF4-FFF2-40B4-BE49-F238E27FC236}">
                  <a16:creationId xmlns:a16="http://schemas.microsoft.com/office/drawing/2014/main" id="{D1DADA98-9991-41CB-B094-0510E91BB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5554" y="6750391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7" name="Oval 1304">
              <a:extLst>
                <a:ext uri="{FF2B5EF4-FFF2-40B4-BE49-F238E27FC236}">
                  <a16:creationId xmlns:a16="http://schemas.microsoft.com/office/drawing/2014/main" id="{9E2763B5-23DE-4398-995B-9131358B2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4541" y="4432886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1305">
              <a:extLst>
                <a:ext uri="{FF2B5EF4-FFF2-40B4-BE49-F238E27FC236}">
                  <a16:creationId xmlns:a16="http://schemas.microsoft.com/office/drawing/2014/main" id="{B2BD88FD-9877-4A21-BC41-E388392C5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3117" y="4301745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9" name="Oval 1306">
              <a:extLst>
                <a:ext uri="{FF2B5EF4-FFF2-40B4-BE49-F238E27FC236}">
                  <a16:creationId xmlns:a16="http://schemas.microsoft.com/office/drawing/2014/main" id="{3AFFBDD4-8592-4698-8C5C-F517B7731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8025" y="6820059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0" name="Oval 1308">
              <a:extLst>
                <a:ext uri="{FF2B5EF4-FFF2-40B4-BE49-F238E27FC236}">
                  <a16:creationId xmlns:a16="http://schemas.microsoft.com/office/drawing/2014/main" id="{0006531A-61F2-4AA7-BC88-1B3E0CC02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5436" y="3986187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1319">
              <a:extLst>
                <a:ext uri="{FF2B5EF4-FFF2-40B4-BE49-F238E27FC236}">
                  <a16:creationId xmlns:a16="http://schemas.microsoft.com/office/drawing/2014/main" id="{BA7E8298-1CD7-4EB9-A5EE-E8CE6D98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5591" y="6495281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1301">
              <a:extLst>
                <a:ext uri="{FF2B5EF4-FFF2-40B4-BE49-F238E27FC236}">
                  <a16:creationId xmlns:a16="http://schemas.microsoft.com/office/drawing/2014/main" id="{81DFB4E0-275C-44B5-9E86-9F82D860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1237" y="4117328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46 Grupo">
            <a:extLst>
              <a:ext uri="{FF2B5EF4-FFF2-40B4-BE49-F238E27FC236}">
                <a16:creationId xmlns:a16="http://schemas.microsoft.com/office/drawing/2014/main" id="{F07F6A86-2676-4F8C-B7AE-7557F943E97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58337" y="1826501"/>
            <a:ext cx="1275978" cy="1559678"/>
            <a:chOff x="17867834" y="3782985"/>
            <a:chExt cx="3141075" cy="3119718"/>
          </a:xfrm>
          <a:solidFill>
            <a:schemeClr val="accent4"/>
          </a:solidFill>
        </p:grpSpPr>
        <p:sp>
          <p:nvSpPr>
            <p:cNvPr id="45" name="Freeform 1299">
              <a:extLst>
                <a:ext uri="{FF2B5EF4-FFF2-40B4-BE49-F238E27FC236}">
                  <a16:creationId xmlns:a16="http://schemas.microsoft.com/office/drawing/2014/main" id="{6A65250B-7DA5-4798-AD1B-EB17A46925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1300">
              <a:extLst>
                <a:ext uri="{FF2B5EF4-FFF2-40B4-BE49-F238E27FC236}">
                  <a16:creationId xmlns:a16="http://schemas.microsoft.com/office/drawing/2014/main" id="{7655084A-20F4-449D-ABDB-CDFE7EF4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1302">
              <a:extLst>
                <a:ext uri="{FF2B5EF4-FFF2-40B4-BE49-F238E27FC236}">
                  <a16:creationId xmlns:a16="http://schemas.microsoft.com/office/drawing/2014/main" id="{8E542321-E5CE-4AB4-AACF-60571CF24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1303">
              <a:extLst>
                <a:ext uri="{FF2B5EF4-FFF2-40B4-BE49-F238E27FC236}">
                  <a16:creationId xmlns:a16="http://schemas.microsoft.com/office/drawing/2014/main" id="{684DA768-CC4F-4BB0-84EC-74788B5B3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9" name="Oval 1304">
              <a:extLst>
                <a:ext uri="{FF2B5EF4-FFF2-40B4-BE49-F238E27FC236}">
                  <a16:creationId xmlns:a16="http://schemas.microsoft.com/office/drawing/2014/main" id="{7CDB3076-9C84-46E7-979F-2FFE484C9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0" name="Oval 1305">
              <a:extLst>
                <a:ext uri="{FF2B5EF4-FFF2-40B4-BE49-F238E27FC236}">
                  <a16:creationId xmlns:a16="http://schemas.microsoft.com/office/drawing/2014/main" id="{8F03B21C-8548-4010-98BF-E1D62C59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1" name="Oval 1306">
              <a:extLst>
                <a:ext uri="{FF2B5EF4-FFF2-40B4-BE49-F238E27FC236}">
                  <a16:creationId xmlns:a16="http://schemas.microsoft.com/office/drawing/2014/main" id="{E0081CDE-F491-414D-8063-54CF0DFE8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2" name="Oval 1308">
              <a:extLst>
                <a:ext uri="{FF2B5EF4-FFF2-40B4-BE49-F238E27FC236}">
                  <a16:creationId xmlns:a16="http://schemas.microsoft.com/office/drawing/2014/main" id="{F68C6CB5-C3F0-43D6-8141-47875E81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1319">
              <a:extLst>
                <a:ext uri="{FF2B5EF4-FFF2-40B4-BE49-F238E27FC236}">
                  <a16:creationId xmlns:a16="http://schemas.microsoft.com/office/drawing/2014/main" id="{DCAE72B0-952B-4A13-944D-F95095E56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1301">
              <a:extLst>
                <a:ext uri="{FF2B5EF4-FFF2-40B4-BE49-F238E27FC236}">
                  <a16:creationId xmlns:a16="http://schemas.microsoft.com/office/drawing/2014/main" id="{EAAB86BE-0E55-44EE-A373-2F08ACDE3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6 Marcador de posición de imagen">
            <a:extLst>
              <a:ext uri="{FF2B5EF4-FFF2-40B4-BE49-F238E27FC236}">
                <a16:creationId xmlns:a16="http://schemas.microsoft.com/office/drawing/2014/main" id="{F82CAF97-107F-4077-900E-AB6303FB71D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438908" y="1887185"/>
            <a:ext cx="1123127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57" name="6 Marcador de posición de imagen">
            <a:extLst>
              <a:ext uri="{FF2B5EF4-FFF2-40B4-BE49-F238E27FC236}">
                <a16:creationId xmlns:a16="http://schemas.microsoft.com/office/drawing/2014/main" id="{C72573EE-B5C5-4178-BB87-3E916D098F9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70460" y="1887185"/>
            <a:ext cx="1123127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1435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4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56" grpId="0" animBg="1"/>
      <p:bldP spid="57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55" name="3 Grupo">
            <a:extLst>
              <a:ext uri="{FF2B5EF4-FFF2-40B4-BE49-F238E27FC236}">
                <a16:creationId xmlns:a16="http://schemas.microsoft.com/office/drawing/2014/main" id="{7D0DBBC7-8075-4FE4-8AF1-50E0731080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46732" y="1873681"/>
            <a:ext cx="2735501" cy="3343710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58" name="Freeform 1299">
              <a:extLst>
                <a:ext uri="{FF2B5EF4-FFF2-40B4-BE49-F238E27FC236}">
                  <a16:creationId xmlns:a16="http://schemas.microsoft.com/office/drawing/2014/main" id="{2E99DF5E-3A93-469F-A499-57A3B8ACB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1300">
              <a:extLst>
                <a:ext uri="{FF2B5EF4-FFF2-40B4-BE49-F238E27FC236}">
                  <a16:creationId xmlns:a16="http://schemas.microsoft.com/office/drawing/2014/main" id="{C2A4F755-2475-4B6E-9C27-0A6EFBDD0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1302">
              <a:extLst>
                <a:ext uri="{FF2B5EF4-FFF2-40B4-BE49-F238E27FC236}">
                  <a16:creationId xmlns:a16="http://schemas.microsoft.com/office/drawing/2014/main" id="{EA0FD2A6-0A0B-46DF-A012-1B90FA2D4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1303">
              <a:extLst>
                <a:ext uri="{FF2B5EF4-FFF2-40B4-BE49-F238E27FC236}">
                  <a16:creationId xmlns:a16="http://schemas.microsoft.com/office/drawing/2014/main" id="{95ED32D0-4AC0-45C3-B68F-B53D4A179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2" name="Oval 1304">
              <a:extLst>
                <a:ext uri="{FF2B5EF4-FFF2-40B4-BE49-F238E27FC236}">
                  <a16:creationId xmlns:a16="http://schemas.microsoft.com/office/drawing/2014/main" id="{B18CC1BE-9673-4CAE-8FF6-9AFD825B0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3" name="Oval 1305">
              <a:extLst>
                <a:ext uri="{FF2B5EF4-FFF2-40B4-BE49-F238E27FC236}">
                  <a16:creationId xmlns:a16="http://schemas.microsoft.com/office/drawing/2014/main" id="{E303E32E-5E8D-4342-BAEA-3CCF64A37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4" name="Oval 1306">
              <a:extLst>
                <a:ext uri="{FF2B5EF4-FFF2-40B4-BE49-F238E27FC236}">
                  <a16:creationId xmlns:a16="http://schemas.microsoft.com/office/drawing/2014/main" id="{2101BD48-FF7E-4BC2-8D07-C42232AB2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5" name="Oval 1308">
              <a:extLst>
                <a:ext uri="{FF2B5EF4-FFF2-40B4-BE49-F238E27FC236}">
                  <a16:creationId xmlns:a16="http://schemas.microsoft.com/office/drawing/2014/main" id="{B436BAEF-D5B8-478A-B5A7-4D2F42AAC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1319">
              <a:extLst>
                <a:ext uri="{FF2B5EF4-FFF2-40B4-BE49-F238E27FC236}">
                  <a16:creationId xmlns:a16="http://schemas.microsoft.com/office/drawing/2014/main" id="{E59F02D7-E748-4859-B699-1048846FA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1301">
              <a:extLst>
                <a:ext uri="{FF2B5EF4-FFF2-40B4-BE49-F238E27FC236}">
                  <a16:creationId xmlns:a16="http://schemas.microsoft.com/office/drawing/2014/main" id="{53146F5D-2314-44CE-9385-D173DE58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976921" y="1992947"/>
            <a:ext cx="2407118" cy="2962457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5783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3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022350" y="1629009"/>
            <a:ext cx="1569161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72278" y="1554449"/>
            <a:ext cx="1783445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06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0" y="2027816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9" name="6 Marcador de posición de imagen">
            <a:extLst>
              <a:ext uri="{FF2B5EF4-FFF2-40B4-BE49-F238E27FC236}">
                <a16:creationId xmlns:a16="http://schemas.microsoft.com/office/drawing/2014/main" id="{BAD89018-DA4E-4DF5-A28D-C02D166924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301979" y="2027816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1" name="6 Marcador de posición de imagen">
            <a:extLst>
              <a:ext uri="{FF2B5EF4-FFF2-40B4-BE49-F238E27FC236}">
                <a16:creationId xmlns:a16="http://schemas.microsoft.com/office/drawing/2014/main" id="{6A269B66-A4DC-48EE-B2CE-AC58C468066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603957" y="2027816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3" name="6 Marcador de posición de imagen">
            <a:extLst>
              <a:ext uri="{FF2B5EF4-FFF2-40B4-BE49-F238E27FC236}">
                <a16:creationId xmlns:a16="http://schemas.microsoft.com/office/drawing/2014/main" id="{BCF6AB14-28CE-4BAF-80AF-854611B6B46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650990" y="4059780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4" name="6 Marcador de posición de imagen">
            <a:extLst>
              <a:ext uri="{FF2B5EF4-FFF2-40B4-BE49-F238E27FC236}">
                <a16:creationId xmlns:a16="http://schemas.microsoft.com/office/drawing/2014/main" id="{68977AD9-6F5D-40F8-8DAC-E3ACD6DBEC78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952967" y="4059780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5" name="6 Marcador de posición de imagen">
            <a:extLst>
              <a:ext uri="{FF2B5EF4-FFF2-40B4-BE49-F238E27FC236}">
                <a16:creationId xmlns:a16="http://schemas.microsoft.com/office/drawing/2014/main" id="{682782C2-D0EE-4E9F-A3AA-627101EDE0E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254945" y="4059780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378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29" grpId="0" animBg="1"/>
      <p:bldP spid="31" grpId="0" animBg="1"/>
      <p:bldP spid="33" grpId="0" animBg="1"/>
      <p:bldP spid="34" grpId="0" animBg="1"/>
      <p:bldP spid="35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485702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2245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D0D15DC7-5267-4290-AD19-AFB181BF36F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684285" y="1"/>
            <a:ext cx="4221716" cy="6858000"/>
          </a:xfrm>
          <a:custGeom>
            <a:avLst/>
            <a:gdLst>
              <a:gd name="connsiteX0" fmla="*/ 3506431 w 10392593"/>
              <a:gd name="connsiteY0" fmla="*/ 0 h 13717587"/>
              <a:gd name="connsiteX1" fmla="*/ 10392593 w 10392593"/>
              <a:gd name="connsiteY1" fmla="*/ 0 h 13717587"/>
              <a:gd name="connsiteX2" fmla="*/ 10392593 w 10392593"/>
              <a:gd name="connsiteY2" fmla="*/ 13717587 h 13717587"/>
              <a:gd name="connsiteX3" fmla="*/ 3506433 w 10392593"/>
              <a:gd name="connsiteY3" fmla="*/ 13717587 h 13717587"/>
              <a:gd name="connsiteX4" fmla="*/ 3400245 w 10392593"/>
              <a:gd name="connsiteY4" fmla="*/ 13642076 h 13717587"/>
              <a:gd name="connsiteX5" fmla="*/ 0 w 10392593"/>
              <a:gd name="connsiteY5" fmla="*/ 6858794 h 13717587"/>
              <a:gd name="connsiteX6" fmla="*/ 3400245 w 10392593"/>
              <a:gd name="connsiteY6" fmla="*/ 75511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2593" h="13717587">
                <a:moveTo>
                  <a:pt x="3506431" y="0"/>
                </a:moveTo>
                <a:lnTo>
                  <a:pt x="10392593" y="0"/>
                </a:lnTo>
                <a:lnTo>
                  <a:pt x="10392593" y="13717587"/>
                </a:lnTo>
                <a:lnTo>
                  <a:pt x="3506433" y="13717587"/>
                </a:lnTo>
                <a:lnTo>
                  <a:pt x="3400245" y="13642076"/>
                </a:lnTo>
                <a:cubicBezTo>
                  <a:pt x="1336087" y="12098385"/>
                  <a:pt x="0" y="9634619"/>
                  <a:pt x="0" y="6858794"/>
                </a:cubicBezTo>
                <a:cubicBezTo>
                  <a:pt x="0" y="4082968"/>
                  <a:pt x="1336089" y="1619202"/>
                  <a:pt x="3400245" y="75511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0305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82075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042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022350" y="2526904"/>
            <a:ext cx="1569161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72278" y="2452344"/>
            <a:ext cx="1783445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775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906000" cy="292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B224F4A-E805-4E0B-A0D2-7BC3101D30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2966" y="1705200"/>
            <a:ext cx="2326522" cy="172494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9125421A-EA40-4080-A426-69D87C662B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98999" y="1701100"/>
            <a:ext cx="2326522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id="{4A0AD68E-AFDB-4DC6-A053-65DE4EB897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5033" y="1701100"/>
            <a:ext cx="2326687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57422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141" y="1179013"/>
            <a:ext cx="6172150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08949" y="1696510"/>
            <a:ext cx="3857824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170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856075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000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033195" y="2285469"/>
            <a:ext cx="1300064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245972" y="2285469"/>
            <a:ext cx="1300064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427684" y="2285469"/>
            <a:ext cx="1300064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674957" y="2285469"/>
            <a:ext cx="1300064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34B2133D-55B8-4B08-871F-D8FA9EC251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id="{1B8A29D1-4EBC-4005-97E2-77473ED869B2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id="{972ED3AB-65BF-4D1F-9B99-DAC944DCB4F7}"/>
              </a:ext>
            </a:extLst>
          </p:cNvPr>
          <p:cNvSpPr/>
          <p:nvPr userDrawn="1"/>
        </p:nvSpPr>
        <p:spPr bwMode="auto">
          <a:xfrm>
            <a:off x="0" y="2"/>
            <a:ext cx="9906000" cy="4261497"/>
          </a:xfrm>
          <a:prstGeom prst="rect">
            <a:avLst/>
          </a:prstGeom>
          <a:solidFill>
            <a:srgbClr val="242A3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088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875" y="194848"/>
            <a:ext cx="3089673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767737" y="1201512"/>
            <a:ext cx="2159757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517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1DF99CA0-F7A5-4EB5-9AB3-D15942BFC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555" y="-128680"/>
            <a:ext cx="6741227" cy="4675395"/>
          </a:xfrm>
          <a:prstGeom prst="rect">
            <a:avLst/>
          </a:prstGeom>
        </p:spPr>
      </p:pic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4B654295-9D6E-48D3-84B9-18D384E7E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15950" y="444502"/>
            <a:ext cx="4199164" cy="3234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21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850560" y="0"/>
            <a:ext cx="705544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4052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4130306" y="2"/>
            <a:ext cx="5775694" cy="374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9174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259461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3A1C5B2F-15F1-4194-85F7-C438E6C3D5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9187" y="2"/>
            <a:ext cx="2594610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EEE3526C-C6AA-4B60-931F-AA723D9BDE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69187" y="3482693"/>
            <a:ext cx="2594610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4177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CD4595CB-ED3D-4BAC-8A4E-8E2A9B2ACF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8336" y="2105717"/>
            <a:ext cx="4150034" cy="406827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906000" cy="167400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/>
      <p:bldP spid="15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92864" y="1224010"/>
            <a:ext cx="2242124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3"/>
          <p:cNvSpPr>
            <a:spLocks noGrp="1"/>
          </p:cNvSpPr>
          <p:nvPr>
            <p:ph type="pic" sz="quarter" idx="12"/>
          </p:nvPr>
        </p:nvSpPr>
        <p:spPr>
          <a:xfrm>
            <a:off x="92864" y="4044133"/>
            <a:ext cx="2242124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3" name="4"/>
          <p:cNvSpPr>
            <a:spLocks noGrp="1"/>
          </p:cNvSpPr>
          <p:nvPr>
            <p:ph type="pic" sz="quarter" idx="14"/>
          </p:nvPr>
        </p:nvSpPr>
        <p:spPr>
          <a:xfrm>
            <a:off x="2401658" y="1224010"/>
            <a:ext cx="2457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2" name="5"/>
          <p:cNvSpPr>
            <a:spLocks noGrp="1"/>
          </p:cNvSpPr>
          <p:nvPr>
            <p:ph type="pic" sz="quarter" idx="13"/>
          </p:nvPr>
        </p:nvSpPr>
        <p:spPr>
          <a:xfrm>
            <a:off x="2401658" y="4044133"/>
            <a:ext cx="2457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8" name="6"/>
          <p:cNvSpPr>
            <a:spLocks noGrp="1"/>
          </p:cNvSpPr>
          <p:nvPr>
            <p:ph type="pic" sz="quarter" idx="16"/>
          </p:nvPr>
        </p:nvSpPr>
        <p:spPr>
          <a:xfrm>
            <a:off x="4925328" y="1224010"/>
            <a:ext cx="2457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7" name="7"/>
          <p:cNvSpPr>
            <a:spLocks noGrp="1"/>
          </p:cNvSpPr>
          <p:nvPr>
            <p:ph type="pic" sz="quarter" idx="15"/>
          </p:nvPr>
        </p:nvSpPr>
        <p:spPr>
          <a:xfrm>
            <a:off x="4925328" y="4044133"/>
            <a:ext cx="2457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2" name="8"/>
          <p:cNvSpPr>
            <a:spLocks noGrp="1"/>
          </p:cNvSpPr>
          <p:nvPr>
            <p:ph type="pic" sz="quarter" idx="18"/>
          </p:nvPr>
        </p:nvSpPr>
        <p:spPr>
          <a:xfrm>
            <a:off x="7449000" y="1224010"/>
            <a:ext cx="2363493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1" name="9"/>
          <p:cNvSpPr>
            <a:spLocks noGrp="1"/>
          </p:cNvSpPr>
          <p:nvPr>
            <p:ph type="pic" sz="quarter" idx="17"/>
          </p:nvPr>
        </p:nvSpPr>
        <p:spPr>
          <a:xfrm>
            <a:off x="7449000" y="4044133"/>
            <a:ext cx="2363493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29CFD9D2-07EE-44AE-B85B-BD7C5CBD1C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id="{2CD0E08E-B0B0-444B-A9CA-B2AB7A8E4B08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2" grpId="0" animBg="1"/>
      <p:bldP spid="28" grpId="0" animBg="1"/>
      <p:bldP spid="27" grpId="0" animBg="1"/>
      <p:bldP spid="32" grpId="0" animBg="1"/>
      <p:bldP spid="31" grpId="0" animBg="1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65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172670" y="1786779"/>
            <a:ext cx="2411505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id="{45F51C5A-62DD-488C-805A-167D0DEC8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6703" y="1786510"/>
            <a:ext cx="2411505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id="{86D1A0EC-2842-477F-8380-C93DA09DDB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0734" y="1786510"/>
            <a:ext cx="2411505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3" grpId="0" animBg="1"/>
      <p:bldP spid="14" grpId="0" animBg="1"/>
      <p:bldP spid="17" grpId="0"/>
      <p:bldP spid="18" grpId="0"/>
      <p:bldP spid="24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369292" y="1786778"/>
            <a:ext cx="2157015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A24D36DA-0AE6-4BD9-B84C-3EE571A24F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07791" y="1786778"/>
            <a:ext cx="2157015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93BFA706-0F9F-4225-A421-3DF5CE9F3D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46291" y="1786778"/>
            <a:ext cx="2157015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id="{AEB702C9-F8C5-4E9C-985A-18BE8C5BDE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84790" y="1786778"/>
            <a:ext cx="2157015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118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7" grpId="0"/>
      <p:bldP spid="18" grpId="0"/>
      <p:bldP spid="24" grpId="0" animBg="1"/>
      <p:bldP spid="11" grpId="0" animBg="1"/>
      <p:bldP spid="12" grpId="0" animBg="1"/>
      <p:bldP spid="19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57604" y="1726886"/>
            <a:ext cx="1627466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015208" y="1726886"/>
            <a:ext cx="1627466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272812" y="1726886"/>
            <a:ext cx="1627466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30416" y="1726886"/>
            <a:ext cx="1627466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C1AB62C5-6211-45B6-A929-A3254236A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1" name="18 Conector recto">
            <a:extLst>
              <a:ext uri="{FF2B5EF4-FFF2-40B4-BE49-F238E27FC236}">
                <a16:creationId xmlns:a16="http://schemas.microsoft.com/office/drawing/2014/main" id="{CD3A2424-2A91-4E84-8423-DA5D1117F320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0 Rectángulo">
            <a:extLst>
              <a:ext uri="{FF2B5EF4-FFF2-40B4-BE49-F238E27FC236}">
                <a16:creationId xmlns:a16="http://schemas.microsoft.com/office/drawing/2014/main" id="{922F55B5-BCE4-4558-ACC8-2F95DB4D2985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7 Rectángulo">
            <a:extLst>
              <a:ext uri="{FF2B5EF4-FFF2-40B4-BE49-F238E27FC236}">
                <a16:creationId xmlns:a16="http://schemas.microsoft.com/office/drawing/2014/main" id="{3774F678-52C6-45D1-BBBF-9C2B19CD4B28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72785" y="346514"/>
            <a:ext cx="3067073" cy="301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2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/>
      <p:bldP spid="24" grpId="0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50561" y="0"/>
            <a:ext cx="7055440" cy="6858000"/>
          </a:xfrm>
          <a:custGeom>
            <a:avLst/>
            <a:gdLst>
              <a:gd name="connsiteX0" fmla="*/ 9920777 w 17368367"/>
              <a:gd name="connsiteY0" fmla="*/ 0 h 13717588"/>
              <a:gd name="connsiteX1" fmla="*/ 17368367 w 17368367"/>
              <a:gd name="connsiteY1" fmla="*/ 0 h 13717588"/>
              <a:gd name="connsiteX2" fmla="*/ 17368367 w 17368367"/>
              <a:gd name="connsiteY2" fmla="*/ 13717588 h 13717588"/>
              <a:gd name="connsiteX3" fmla="*/ 13468841 w 17368367"/>
              <a:gd name="connsiteY3" fmla="*/ 13717588 h 13717588"/>
              <a:gd name="connsiteX4" fmla="*/ 0 w 17368367"/>
              <a:gd name="connsiteY4" fmla="*/ 7539099 h 13717588"/>
              <a:gd name="connsiteX5" fmla="*/ 0 w 17368367"/>
              <a:gd name="connsiteY5" fmla="*/ 7472075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68367" h="13717588">
                <a:moveTo>
                  <a:pt x="9920777" y="0"/>
                </a:moveTo>
                <a:lnTo>
                  <a:pt x="17368367" y="0"/>
                </a:lnTo>
                <a:lnTo>
                  <a:pt x="17368367" y="13717588"/>
                </a:lnTo>
                <a:lnTo>
                  <a:pt x="13468841" y="13717588"/>
                </a:lnTo>
                <a:lnTo>
                  <a:pt x="0" y="7539099"/>
                </a:lnTo>
                <a:lnTo>
                  <a:pt x="0" y="7472075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2903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2B51BF43-792C-4476-A768-EBD2FAE625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54438" y="3467430"/>
            <a:ext cx="4651564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id="{14F09B18-422B-4A61-87C5-13273ADCBF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67430"/>
            <a:ext cx="4651564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2 Marcador de posición de imagen">
            <a:extLst>
              <a:ext uri="{FF2B5EF4-FFF2-40B4-BE49-F238E27FC236}">
                <a16:creationId xmlns:a16="http://schemas.microsoft.com/office/drawing/2014/main" id="{26103845-7E42-4A3F-9D8A-B74F6112B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00319" y="2871053"/>
            <a:ext cx="5105364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114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4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>
            <a:extLst>
              <a:ext uri="{FF2B5EF4-FFF2-40B4-BE49-F238E27FC236}">
                <a16:creationId xmlns:a16="http://schemas.microsoft.com/office/drawing/2014/main" id="{136A931C-F274-4A47-A5F9-3B295D7B1F8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346702" y="467041"/>
            <a:ext cx="8819361" cy="5988667"/>
            <a:chOff x="-5854210" y="2216455"/>
            <a:chExt cx="20117235" cy="11350954"/>
          </a:xfrm>
        </p:grpSpPr>
        <p:sp>
          <p:nvSpPr>
            <p:cNvPr id="4" name="Rectángulo redondeado 34">
              <a:extLst>
                <a:ext uri="{FF2B5EF4-FFF2-40B4-BE49-F238E27FC236}">
                  <a16:creationId xmlns:a16="http://schemas.microsoft.com/office/drawing/2014/main" id="{50E4D8C2-FEBD-428E-A5BF-6F423250B44F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Elipse 7">
              <a:extLst>
                <a:ext uri="{FF2B5EF4-FFF2-40B4-BE49-F238E27FC236}">
                  <a16:creationId xmlns:a16="http://schemas.microsoft.com/office/drawing/2014/main" id="{179050F6-93BC-4E62-A89B-3DDC3F154B87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32E3E80B-A0B4-45CF-BEC2-CD5B55991BA3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" name="374 Grupo">
              <a:extLst>
                <a:ext uri="{FF2B5EF4-FFF2-40B4-BE49-F238E27FC236}">
                  <a16:creationId xmlns:a16="http://schemas.microsoft.com/office/drawing/2014/main" id="{EAC35194-7B3F-47CB-9147-701BE92D123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10" name="20 Rectángulo redondeado">
                <a:extLst>
                  <a:ext uri="{FF2B5EF4-FFF2-40B4-BE49-F238E27FC236}">
                    <a16:creationId xmlns:a16="http://schemas.microsoft.com/office/drawing/2014/main" id="{03F1D52E-B964-4060-83E7-517ADD5D2289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6370"/>
                <a:endParaRPr lang="es-MX" sz="18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Rectángulo redondeado 3">
                <a:extLst>
                  <a:ext uri="{FF2B5EF4-FFF2-40B4-BE49-F238E27FC236}">
                    <a16:creationId xmlns:a16="http://schemas.microsoft.com/office/drawing/2014/main" id="{E1306B43-AD1B-4C80-A121-80E1D592ACE1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6370"/>
                <a:endParaRPr lang="es-SV" sz="18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" name="23 Rectángulo redondeado">
              <a:extLst>
                <a:ext uri="{FF2B5EF4-FFF2-40B4-BE49-F238E27FC236}">
                  <a16:creationId xmlns:a16="http://schemas.microsoft.com/office/drawing/2014/main" id="{F39A3D81-2448-40B8-BD01-9CA11C2B794F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MX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ángulo redondeado 3">
              <a:extLst>
                <a:ext uri="{FF2B5EF4-FFF2-40B4-BE49-F238E27FC236}">
                  <a16:creationId xmlns:a16="http://schemas.microsoft.com/office/drawing/2014/main" id="{8DB9F20C-D006-41B8-B73E-60675E1DBA4C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Marcador de posición de imagen 33">
            <a:extLst>
              <a:ext uri="{FF2B5EF4-FFF2-40B4-BE49-F238E27FC236}">
                <a16:creationId xmlns:a16="http://schemas.microsoft.com/office/drawing/2014/main" id="{485353D9-C3EB-4CFC-971A-12E643E5D1F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1243096" y="819260"/>
            <a:ext cx="6643418" cy="50556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67128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 Grupo">
            <a:extLst>
              <a:ext uri="{FF2B5EF4-FFF2-40B4-BE49-F238E27FC236}">
                <a16:creationId xmlns:a16="http://schemas.microsoft.com/office/drawing/2014/main" id="{BEFFADAE-0035-4509-9BC5-BC34F8FED4B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66304" y="1742546"/>
            <a:ext cx="4604317" cy="3126500"/>
            <a:chOff x="-5854210" y="2216455"/>
            <a:chExt cx="20117235" cy="11350954"/>
          </a:xfrm>
        </p:grpSpPr>
        <p:sp>
          <p:nvSpPr>
            <p:cNvPr id="14" name="Rectángulo redondeado 34">
              <a:extLst>
                <a:ext uri="{FF2B5EF4-FFF2-40B4-BE49-F238E27FC236}">
                  <a16:creationId xmlns:a16="http://schemas.microsoft.com/office/drawing/2014/main" id="{79EB2350-154A-4BC8-90B8-DAB22B2EC3C1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Elipse 7">
              <a:extLst>
                <a:ext uri="{FF2B5EF4-FFF2-40B4-BE49-F238E27FC236}">
                  <a16:creationId xmlns:a16="http://schemas.microsoft.com/office/drawing/2014/main" id="{FC2B3056-3AFE-4BAD-8311-1FD3EB59CF7F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8E9ED9B4-E1A0-442D-92A9-13A59DFFB53B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" name="374 Grupo">
              <a:extLst>
                <a:ext uri="{FF2B5EF4-FFF2-40B4-BE49-F238E27FC236}">
                  <a16:creationId xmlns:a16="http://schemas.microsoft.com/office/drawing/2014/main" id="{01AFDC6C-C25C-4200-B9DE-F5FF3A29E09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20" name="20 Rectángulo redondeado">
                <a:extLst>
                  <a:ext uri="{FF2B5EF4-FFF2-40B4-BE49-F238E27FC236}">
                    <a16:creationId xmlns:a16="http://schemas.microsoft.com/office/drawing/2014/main" id="{FD4CDC1B-9B09-42AA-A58A-2548CAAF8957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6370"/>
                <a:endParaRPr lang="es-MX" sz="18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Rectángulo redondeado 3">
                <a:extLst>
                  <a:ext uri="{FF2B5EF4-FFF2-40B4-BE49-F238E27FC236}">
                    <a16:creationId xmlns:a16="http://schemas.microsoft.com/office/drawing/2014/main" id="{3995D5CF-1BA7-481D-A02F-9D1B38CC6504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6370"/>
                <a:endParaRPr lang="es-SV" sz="18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23 Rectángulo redondeado">
              <a:extLst>
                <a:ext uri="{FF2B5EF4-FFF2-40B4-BE49-F238E27FC236}">
                  <a16:creationId xmlns:a16="http://schemas.microsoft.com/office/drawing/2014/main" id="{81D40655-88EB-45AF-BFD7-6D925DED7392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MX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ángulo redondeado 3">
              <a:extLst>
                <a:ext uri="{FF2B5EF4-FFF2-40B4-BE49-F238E27FC236}">
                  <a16:creationId xmlns:a16="http://schemas.microsoft.com/office/drawing/2014/main" id="{59B2B1C1-54BE-4524-AD90-6EFD5CD93DCB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AC24730D-F4CC-45E5-8294-5057225BCEA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23660" y="1911542"/>
            <a:ext cx="3489604" cy="2698831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18107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27162DB-BD97-40B1-9477-0131F5A66998}"/>
              </a:ext>
            </a:extLst>
          </p:cNvPr>
          <p:cNvSpPr/>
          <p:nvPr userDrawn="1"/>
        </p:nvSpPr>
        <p:spPr bwMode="auto">
          <a:xfrm>
            <a:off x="0" y="0"/>
            <a:ext cx="9906000" cy="3901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8" name="Picture 6" descr="http://www.pngall.com/wp-content/uploads/2016/04/Monitor-Free-PNG-Image.png">
            <a:extLst>
              <a:ext uri="{FF2B5EF4-FFF2-40B4-BE49-F238E27FC236}">
                <a16:creationId xmlns:a16="http://schemas.microsoft.com/office/drawing/2014/main" id="{FC73FFF4-B8DE-4277-BD8A-6C6980B788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663" y="1736853"/>
            <a:ext cx="4209288" cy="4027957"/>
          </a:xfrm>
          <a:prstGeom prst="rect">
            <a:avLst/>
          </a:prstGeom>
          <a:noFill/>
          <a:effectLst>
            <a:reflection blurRad="304800" stA="32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E7A6A4CA-F8C5-4D14-8034-72CF142F8AF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418465" y="1944009"/>
            <a:ext cx="3929390" cy="2361215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2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8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8E575065-8E42-42D6-B7A8-AA320BAF36E8}"/>
              </a:ext>
            </a:extLst>
          </p:cNvPr>
          <p:cNvGrpSpPr/>
          <p:nvPr userDrawn="1"/>
        </p:nvGrpSpPr>
        <p:grpSpPr>
          <a:xfrm>
            <a:off x="2649458" y="2446452"/>
            <a:ext cx="1261095" cy="3310532"/>
            <a:chOff x="6522164" y="4833568"/>
            <a:chExt cx="3104436" cy="6621831"/>
          </a:xfrm>
        </p:grpSpPr>
        <p:sp>
          <p:nvSpPr>
            <p:cNvPr id="4" name="Rectángulo redondeado 2">
              <a:extLst>
                <a:ext uri="{FF2B5EF4-FFF2-40B4-BE49-F238E27FC236}">
                  <a16:creationId xmlns:a16="http://schemas.microsoft.com/office/drawing/2014/main" id="{DB36465C-E6F9-4D22-9E3B-41F65C5AC951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ángulo redondeado 3">
              <a:extLst>
                <a:ext uri="{FF2B5EF4-FFF2-40B4-BE49-F238E27FC236}">
                  <a16:creationId xmlns:a16="http://schemas.microsoft.com/office/drawing/2014/main" id="{00D64186-C70B-423E-A1D0-3787946862FA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ángulo redondeado 4">
              <a:extLst>
                <a:ext uri="{FF2B5EF4-FFF2-40B4-BE49-F238E27FC236}">
                  <a16:creationId xmlns:a16="http://schemas.microsoft.com/office/drawing/2014/main" id="{C09F4445-3B0A-4C46-AFD3-64823CEA6C18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ángulo redondeado 5">
              <a:extLst>
                <a:ext uri="{FF2B5EF4-FFF2-40B4-BE49-F238E27FC236}">
                  <a16:creationId xmlns:a16="http://schemas.microsoft.com/office/drawing/2014/main" id="{7CC73465-4AF5-4AC5-AE90-1CE6678E8D3B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ángulo redondeado 6">
              <a:extLst>
                <a:ext uri="{FF2B5EF4-FFF2-40B4-BE49-F238E27FC236}">
                  <a16:creationId xmlns:a16="http://schemas.microsoft.com/office/drawing/2014/main" id="{2697C601-1CDA-49AA-B455-68C57C17D3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15119BD1-1C72-4D27-9CDA-696CB064C4FE}"/>
              </a:ext>
            </a:extLst>
          </p:cNvPr>
          <p:cNvGrpSpPr/>
          <p:nvPr userDrawn="1"/>
        </p:nvGrpSpPr>
        <p:grpSpPr>
          <a:xfrm>
            <a:off x="5995080" y="2446452"/>
            <a:ext cx="1261095" cy="3310532"/>
            <a:chOff x="14758079" y="4833568"/>
            <a:chExt cx="3104436" cy="6621831"/>
          </a:xfrm>
        </p:grpSpPr>
        <p:sp>
          <p:nvSpPr>
            <p:cNvPr id="11" name="Rectángulo redondeado 18">
              <a:extLst>
                <a:ext uri="{FF2B5EF4-FFF2-40B4-BE49-F238E27FC236}">
                  <a16:creationId xmlns:a16="http://schemas.microsoft.com/office/drawing/2014/main" id="{22BF84DF-527D-48BD-8800-E427621CB3A0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ángulo redondeado 19">
              <a:extLst>
                <a:ext uri="{FF2B5EF4-FFF2-40B4-BE49-F238E27FC236}">
                  <a16:creationId xmlns:a16="http://schemas.microsoft.com/office/drawing/2014/main" id="{7B448A96-DBBD-4634-AA33-4832B37C7467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ángulo redondeado 20">
              <a:extLst>
                <a:ext uri="{FF2B5EF4-FFF2-40B4-BE49-F238E27FC236}">
                  <a16:creationId xmlns:a16="http://schemas.microsoft.com/office/drawing/2014/main" id="{5AE843E2-788A-4B09-B5E4-6D8608A0D3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ángulo redondeado 21">
              <a:extLst>
                <a:ext uri="{FF2B5EF4-FFF2-40B4-BE49-F238E27FC236}">
                  <a16:creationId xmlns:a16="http://schemas.microsoft.com/office/drawing/2014/main" id="{1E681A38-E460-4B51-9C14-673FE5F8379C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ángulo redondeado 22">
              <a:extLst>
                <a:ext uri="{FF2B5EF4-FFF2-40B4-BE49-F238E27FC236}">
                  <a16:creationId xmlns:a16="http://schemas.microsoft.com/office/drawing/2014/main" id="{1CB22096-5332-46F9-85FA-5E7B473E0E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DF5EB67-2BB6-48F9-B347-1A856CC6387B}"/>
              </a:ext>
            </a:extLst>
          </p:cNvPr>
          <p:cNvGrpSpPr/>
          <p:nvPr userDrawn="1"/>
        </p:nvGrpSpPr>
        <p:grpSpPr>
          <a:xfrm>
            <a:off x="4239405" y="2233261"/>
            <a:ext cx="1432590" cy="3760729"/>
            <a:chOff x="10436136" y="4407134"/>
            <a:chExt cx="3526606" cy="7522329"/>
          </a:xfrm>
        </p:grpSpPr>
        <p:sp>
          <p:nvSpPr>
            <p:cNvPr id="18" name="Rectángulo redondeado 25">
              <a:extLst>
                <a:ext uri="{FF2B5EF4-FFF2-40B4-BE49-F238E27FC236}">
                  <a16:creationId xmlns:a16="http://schemas.microsoft.com/office/drawing/2014/main" id="{3D83DFCA-36CD-4978-99FD-450E4E870DE1}"/>
                </a:ext>
              </a:extLst>
            </p:cNvPr>
            <p:cNvSpPr/>
            <p:nvPr/>
          </p:nvSpPr>
          <p:spPr bwMode="auto">
            <a:xfrm>
              <a:off x="10436136" y="4407134"/>
              <a:ext cx="3526606" cy="7522329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ángulo redondeado 26">
              <a:extLst>
                <a:ext uri="{FF2B5EF4-FFF2-40B4-BE49-F238E27FC236}">
                  <a16:creationId xmlns:a16="http://schemas.microsoft.com/office/drawing/2014/main" id="{24D826B1-AD89-4E0B-8C67-633FB05FB436}"/>
                </a:ext>
              </a:extLst>
            </p:cNvPr>
            <p:cNvSpPr/>
            <p:nvPr/>
          </p:nvSpPr>
          <p:spPr bwMode="auto">
            <a:xfrm>
              <a:off x="11851601" y="4969511"/>
              <a:ext cx="695675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ángulo redondeado 27">
              <a:extLst>
                <a:ext uri="{FF2B5EF4-FFF2-40B4-BE49-F238E27FC236}">
                  <a16:creationId xmlns:a16="http://schemas.microsoft.com/office/drawing/2014/main" id="{208BBA42-A5AE-4BE9-8E28-748F4D8A2B7A}"/>
                </a:ext>
              </a:extLst>
            </p:cNvPr>
            <p:cNvSpPr/>
            <p:nvPr/>
          </p:nvSpPr>
          <p:spPr bwMode="auto">
            <a:xfrm>
              <a:off x="12111513" y="4713886"/>
              <a:ext cx="175851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ángulo redondeado 28">
              <a:extLst>
                <a:ext uri="{FF2B5EF4-FFF2-40B4-BE49-F238E27FC236}">
                  <a16:creationId xmlns:a16="http://schemas.microsoft.com/office/drawing/2014/main" id="{5E57332E-DE38-4EA8-8434-60359E9E6991}"/>
                </a:ext>
              </a:extLst>
            </p:cNvPr>
            <p:cNvSpPr/>
            <p:nvPr/>
          </p:nvSpPr>
          <p:spPr bwMode="auto">
            <a:xfrm>
              <a:off x="12073202" y="11264998"/>
              <a:ext cx="252474" cy="266901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ángulo redondeado 29">
              <a:extLst>
                <a:ext uri="{FF2B5EF4-FFF2-40B4-BE49-F238E27FC236}">
                  <a16:creationId xmlns:a16="http://schemas.microsoft.com/office/drawing/2014/main" id="{5AD595B8-B49C-427B-A6E8-8F083F8B18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54402" y="11053411"/>
              <a:ext cx="690075" cy="69007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FB5169D-C9AB-4989-9617-22FCED291057}"/>
              </a:ext>
            </a:extLst>
          </p:cNvPr>
          <p:cNvGrpSpPr/>
          <p:nvPr userDrawn="1"/>
        </p:nvGrpSpPr>
        <p:grpSpPr>
          <a:xfrm>
            <a:off x="797448" y="2446452"/>
            <a:ext cx="1261095" cy="3310532"/>
            <a:chOff x="6522164" y="4833568"/>
            <a:chExt cx="3104436" cy="6621831"/>
          </a:xfrm>
        </p:grpSpPr>
        <p:sp>
          <p:nvSpPr>
            <p:cNvPr id="25" name="Rectángulo redondeado 40">
              <a:extLst>
                <a:ext uri="{FF2B5EF4-FFF2-40B4-BE49-F238E27FC236}">
                  <a16:creationId xmlns:a16="http://schemas.microsoft.com/office/drawing/2014/main" id="{B981FD96-030D-46B9-8C48-9E162AF4ABE7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ángulo redondeado 41">
              <a:extLst>
                <a:ext uri="{FF2B5EF4-FFF2-40B4-BE49-F238E27FC236}">
                  <a16:creationId xmlns:a16="http://schemas.microsoft.com/office/drawing/2014/main" id="{DA47F0BC-489E-485B-AF65-5E6B21699B49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ángulo redondeado 42">
              <a:extLst>
                <a:ext uri="{FF2B5EF4-FFF2-40B4-BE49-F238E27FC236}">
                  <a16:creationId xmlns:a16="http://schemas.microsoft.com/office/drawing/2014/main" id="{B1D337FF-A4C9-4D5F-B622-E7E3ABA59434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ángulo redondeado 43">
              <a:extLst>
                <a:ext uri="{FF2B5EF4-FFF2-40B4-BE49-F238E27FC236}">
                  <a16:creationId xmlns:a16="http://schemas.microsoft.com/office/drawing/2014/main" id="{D39EA220-FF74-4031-BC7C-2F3D4088B2B0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ángulo redondeado 44">
              <a:extLst>
                <a:ext uri="{FF2B5EF4-FFF2-40B4-BE49-F238E27FC236}">
                  <a16:creationId xmlns:a16="http://schemas.microsoft.com/office/drawing/2014/main" id="{4378B4FF-1C66-4C4B-95B4-D14193187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7592F838-70B2-4EC7-8D3B-3E5FF7738D39}"/>
              </a:ext>
            </a:extLst>
          </p:cNvPr>
          <p:cNvGrpSpPr/>
          <p:nvPr userDrawn="1"/>
        </p:nvGrpSpPr>
        <p:grpSpPr>
          <a:xfrm>
            <a:off x="7852150" y="2446452"/>
            <a:ext cx="1261095" cy="3310532"/>
            <a:chOff x="14758079" y="4833568"/>
            <a:chExt cx="3104436" cy="6621831"/>
          </a:xfrm>
        </p:grpSpPr>
        <p:sp>
          <p:nvSpPr>
            <p:cNvPr id="32" name="Rectángulo redondeado 47">
              <a:extLst>
                <a:ext uri="{FF2B5EF4-FFF2-40B4-BE49-F238E27FC236}">
                  <a16:creationId xmlns:a16="http://schemas.microsoft.com/office/drawing/2014/main" id="{F663A8A6-872F-40DA-AD81-5252F8053797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ángulo redondeado 48">
              <a:extLst>
                <a:ext uri="{FF2B5EF4-FFF2-40B4-BE49-F238E27FC236}">
                  <a16:creationId xmlns:a16="http://schemas.microsoft.com/office/drawing/2014/main" id="{B504B3CB-F590-4FB4-9466-FDB3FD268F03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ángulo redondeado 49">
              <a:extLst>
                <a:ext uri="{FF2B5EF4-FFF2-40B4-BE49-F238E27FC236}">
                  <a16:creationId xmlns:a16="http://schemas.microsoft.com/office/drawing/2014/main" id="{25175E07-9884-48C9-A175-41F4655241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ángulo redondeado 50">
              <a:extLst>
                <a:ext uri="{FF2B5EF4-FFF2-40B4-BE49-F238E27FC236}">
                  <a16:creationId xmlns:a16="http://schemas.microsoft.com/office/drawing/2014/main" id="{3848B6BE-5D43-4A3E-975C-11EA713789D4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ángulo redondeado 51">
              <a:extLst>
                <a:ext uri="{FF2B5EF4-FFF2-40B4-BE49-F238E27FC236}">
                  <a16:creationId xmlns:a16="http://schemas.microsoft.com/office/drawing/2014/main" id="{BE3D62CE-9E3D-47A8-B0CB-43CB38326A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5" name="Marcador de posición de imagen 64">
            <a:extLst>
              <a:ext uri="{FF2B5EF4-FFF2-40B4-BE49-F238E27FC236}">
                <a16:creationId xmlns:a16="http://schemas.microsoft.com/office/drawing/2014/main" id="{75BA7C79-7075-4B26-9637-D048B6EA7A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8859" y="2918952"/>
            <a:ext cx="1085666" cy="2379073"/>
          </a:xfrm>
          <a:custGeom>
            <a:avLst/>
            <a:gdLst>
              <a:gd name="connsiteX0" fmla="*/ 0 w 2672583"/>
              <a:gd name="connsiteY0" fmla="*/ 0 h 4758697"/>
              <a:gd name="connsiteX1" fmla="*/ 2672583 w 2672583"/>
              <a:gd name="connsiteY1" fmla="*/ 0 h 4758697"/>
              <a:gd name="connsiteX2" fmla="*/ 2672583 w 2672583"/>
              <a:gd name="connsiteY2" fmla="*/ 4758697 h 4758697"/>
              <a:gd name="connsiteX3" fmla="*/ 0 w 2672583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3" h="4758697">
                <a:moveTo>
                  <a:pt x="0" y="0"/>
                </a:moveTo>
                <a:lnTo>
                  <a:pt x="2672583" y="0"/>
                </a:lnTo>
                <a:lnTo>
                  <a:pt x="2672583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6" name="Marcador de posición de imagen 65">
            <a:extLst>
              <a:ext uri="{FF2B5EF4-FFF2-40B4-BE49-F238E27FC236}">
                <a16:creationId xmlns:a16="http://schemas.microsoft.com/office/drawing/2014/main" id="{0E4D28AF-EF34-450E-8172-088810FDAF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40869" y="2918952"/>
            <a:ext cx="1085665" cy="2379073"/>
          </a:xfrm>
          <a:custGeom>
            <a:avLst/>
            <a:gdLst>
              <a:gd name="connsiteX0" fmla="*/ 0 w 2672581"/>
              <a:gd name="connsiteY0" fmla="*/ 0 h 4758697"/>
              <a:gd name="connsiteX1" fmla="*/ 2672581 w 2672581"/>
              <a:gd name="connsiteY1" fmla="*/ 0 h 4758697"/>
              <a:gd name="connsiteX2" fmla="*/ 2672581 w 2672581"/>
              <a:gd name="connsiteY2" fmla="*/ 4758697 h 4758697"/>
              <a:gd name="connsiteX3" fmla="*/ 0 w 2672581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1" h="4758697">
                <a:moveTo>
                  <a:pt x="0" y="0"/>
                </a:moveTo>
                <a:lnTo>
                  <a:pt x="2672581" y="0"/>
                </a:lnTo>
                <a:lnTo>
                  <a:pt x="2672581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7" name="Marcador de posición de imagen 66">
            <a:extLst>
              <a:ext uri="{FF2B5EF4-FFF2-40B4-BE49-F238E27FC236}">
                <a16:creationId xmlns:a16="http://schemas.microsoft.com/office/drawing/2014/main" id="{0447B62B-D5E0-45A8-9AE9-AA05F50F1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43246" y="2770012"/>
            <a:ext cx="1233305" cy="2702602"/>
          </a:xfrm>
          <a:custGeom>
            <a:avLst/>
            <a:gdLst>
              <a:gd name="connsiteX0" fmla="*/ 0 w 3036024"/>
              <a:gd name="connsiteY0" fmla="*/ 0 h 5405829"/>
              <a:gd name="connsiteX1" fmla="*/ 3036024 w 3036024"/>
              <a:gd name="connsiteY1" fmla="*/ 0 h 5405829"/>
              <a:gd name="connsiteX2" fmla="*/ 3036024 w 3036024"/>
              <a:gd name="connsiteY2" fmla="*/ 5405829 h 5405829"/>
              <a:gd name="connsiteX3" fmla="*/ 0 w 3036024"/>
              <a:gd name="connsiteY3" fmla="*/ 5405829 h 54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6024" h="5405829">
                <a:moveTo>
                  <a:pt x="0" y="0"/>
                </a:moveTo>
                <a:lnTo>
                  <a:pt x="3036024" y="0"/>
                </a:lnTo>
                <a:lnTo>
                  <a:pt x="3036024" y="5405829"/>
                </a:lnTo>
                <a:lnTo>
                  <a:pt x="0" y="5405829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8" name="Marcador de posición de imagen 67">
            <a:extLst>
              <a:ext uri="{FF2B5EF4-FFF2-40B4-BE49-F238E27FC236}">
                <a16:creationId xmlns:a16="http://schemas.microsoft.com/office/drawing/2014/main" id="{E6F52850-6F5A-419C-A345-040F2BA767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6490" y="2918952"/>
            <a:ext cx="1085666" cy="2379073"/>
          </a:xfrm>
          <a:custGeom>
            <a:avLst/>
            <a:gdLst>
              <a:gd name="connsiteX0" fmla="*/ 0 w 2672582"/>
              <a:gd name="connsiteY0" fmla="*/ 0 h 4758697"/>
              <a:gd name="connsiteX1" fmla="*/ 2672582 w 2672582"/>
              <a:gd name="connsiteY1" fmla="*/ 0 h 4758697"/>
              <a:gd name="connsiteX2" fmla="*/ 2672582 w 2672582"/>
              <a:gd name="connsiteY2" fmla="*/ 4758697 h 4758697"/>
              <a:gd name="connsiteX3" fmla="*/ 0 w 2672582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2" h="4758697">
                <a:moveTo>
                  <a:pt x="0" y="0"/>
                </a:moveTo>
                <a:lnTo>
                  <a:pt x="2672582" y="0"/>
                </a:lnTo>
                <a:lnTo>
                  <a:pt x="2672582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43559" y="2918952"/>
            <a:ext cx="1085667" cy="2379073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7633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5FB1CEFF-7614-446E-9999-1B359E6D3A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998" y="1134340"/>
            <a:ext cx="2335966" cy="51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0317" y="1880970"/>
            <a:ext cx="1640349" cy="3333364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348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id="{F58681CA-8435-40AA-A673-8F3BDE1D398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445727" y="2259004"/>
            <a:ext cx="1506197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id="{34E1CA2C-7465-4796-BDAC-1EA4070D7BE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243504" y="2259004"/>
            <a:ext cx="1506197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Marcador de posición de imagen 33">
            <a:extLst>
              <a:ext uri="{FF2B5EF4-FFF2-40B4-BE49-F238E27FC236}">
                <a16:creationId xmlns:a16="http://schemas.microsoft.com/office/drawing/2014/main" id="{D9313389-1CE1-45D9-BF58-2BE9A3AC3F7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185707" y="2259004"/>
            <a:ext cx="1506197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554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id="{F58681CA-8435-40AA-A673-8F3BDE1D39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57224" y="2876274"/>
            <a:ext cx="1342487" cy="27500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id="{34E1CA2C-7465-4796-BDAC-1EA4070D7B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11579" y="2970108"/>
            <a:ext cx="1468255" cy="268708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737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8589" y="0"/>
            <a:ext cx="5757413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9121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1" y="0"/>
            <a:ext cx="5757413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2559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15145" y="508116"/>
            <a:ext cx="2326522" cy="22182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2205" y="504016"/>
            <a:ext cx="2326522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9265" y="504016"/>
            <a:ext cx="2326687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1921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6221" y="3681160"/>
            <a:ext cx="3116653" cy="259606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9882" y="3676501"/>
            <a:ext cx="3116653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43542" y="3676501"/>
            <a:ext cx="3116872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6059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3901498"/>
            <a:ext cx="9906000" cy="295650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5852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2B69A64-0B09-4317-B015-CBBFE0FC1D4D}"/>
              </a:ext>
            </a:extLst>
          </p:cNvPr>
          <p:cNvSpPr/>
          <p:nvPr userDrawn="1"/>
        </p:nvSpPr>
        <p:spPr bwMode="auto">
          <a:xfrm>
            <a:off x="278082" y="2519201"/>
            <a:ext cx="39986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915">
              <a:defRPr/>
            </a:pPr>
            <a:endParaRPr lang="ru-RU" sz="6205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38AB24D-97EE-4071-B80D-2624DCD3CFB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65" r="76724" b="1"/>
          <a:stretch/>
        </p:blipFill>
        <p:spPr bwMode="auto">
          <a:xfrm>
            <a:off x="272157" y="209551"/>
            <a:ext cx="49948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16" y="260352"/>
            <a:ext cx="1903831" cy="655295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6345238"/>
            <a:ext cx="9906000" cy="5127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8659667" y="2542604"/>
            <a:ext cx="97417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4" name="Группа 3"/>
          <p:cNvGrpSpPr/>
          <p:nvPr userDrawn="1"/>
        </p:nvGrpSpPr>
        <p:grpSpPr>
          <a:xfrm>
            <a:off x="0" y="6345238"/>
            <a:ext cx="9906000" cy="512762"/>
            <a:chOff x="10658050" y="1854277"/>
            <a:chExt cx="1198988" cy="1162212"/>
          </a:xfrm>
        </p:grpSpPr>
        <p:sp>
          <p:nvSpPr>
            <p:cNvPr id="3" name="Прямоугольник 2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2490373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71" userDrawn="1">
          <p15:clr>
            <a:srgbClr val="F26B43"/>
          </p15:clr>
        </p15:guide>
        <p15:guide id="2" pos="6069" userDrawn="1">
          <p15:clr>
            <a:srgbClr val="F26B43"/>
          </p15:clr>
        </p15:guide>
        <p15:guide id="3" orient="horz" pos="663" userDrawn="1">
          <p15:clr>
            <a:srgbClr val="F26B43"/>
          </p15:clr>
        </p15:guide>
        <p15:guide id="4" pos="3120" userDrawn="1">
          <p15:clr>
            <a:srgbClr val="547EBF"/>
          </p15:clr>
        </p15:guide>
        <p15:guide id="5" pos="4576" userDrawn="1">
          <p15:clr>
            <a:srgbClr val="A4A3A4"/>
          </p15:clr>
        </p15:guide>
        <p15:guide id="6" orient="horz" pos="572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orient="horz" pos="3997" userDrawn="1">
          <p15:clr>
            <a:srgbClr val="F26B43"/>
          </p15:clr>
        </p15:guide>
        <p15:guide id="9" orient="horz" pos="2319" userDrawn="1">
          <p15:clr>
            <a:srgbClr val="547EBF"/>
          </p15:clr>
        </p15:guide>
        <p15:guide id="10" pos="1572" userDrawn="1">
          <p15:clr>
            <a:srgbClr val="A4A3A4"/>
          </p15:clr>
        </p15:guide>
        <p15:guide id="11" pos="1664" userDrawn="1">
          <p15:clr>
            <a:srgbClr val="A4A3A4"/>
          </p15:clr>
        </p15:guide>
        <p15:guide id="12" pos="4668" userDrawn="1">
          <p15:clr>
            <a:srgbClr val="A4A3A4"/>
          </p15:clr>
        </p15:guide>
        <p15:guide id="13" orient="horz" pos="164" userDrawn="1">
          <p15:clr>
            <a:srgbClr val="A4A3A4"/>
          </p15:clr>
        </p15:guide>
        <p15:guide id="14" pos="3065" userDrawn="1">
          <p15:clr>
            <a:srgbClr val="A4A3A4"/>
          </p15:clr>
        </p15:guide>
        <p15:guide id="15" pos="317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139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2158" y="6501099"/>
            <a:ext cx="699224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50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099"/>
            <a:ext cx="221569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50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57" y="260350"/>
            <a:ext cx="9361686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620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71" userDrawn="1">
          <p15:clr>
            <a:srgbClr val="F26B43"/>
          </p15:clr>
        </p15:guide>
        <p15:guide id="2" pos="6069" userDrawn="1">
          <p15:clr>
            <a:srgbClr val="F26B43"/>
          </p15:clr>
        </p15:guide>
        <p15:guide id="3" orient="horz" pos="663" userDrawn="1">
          <p15:clr>
            <a:srgbClr val="F26B43"/>
          </p15:clr>
        </p15:guide>
        <p15:guide id="4" pos="3120" userDrawn="1">
          <p15:clr>
            <a:srgbClr val="547EBF"/>
          </p15:clr>
        </p15:guide>
        <p15:guide id="5" pos="4576" userDrawn="1">
          <p15:clr>
            <a:srgbClr val="A4A3A4"/>
          </p15:clr>
        </p15:guide>
        <p15:guide id="6" orient="horz" pos="572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orient="horz" pos="3997" userDrawn="1">
          <p15:clr>
            <a:srgbClr val="F26B43"/>
          </p15:clr>
        </p15:guide>
        <p15:guide id="9" orient="horz" pos="2319" userDrawn="1">
          <p15:clr>
            <a:srgbClr val="547EBF"/>
          </p15:clr>
        </p15:guide>
        <p15:guide id="10" pos="1572" userDrawn="1">
          <p15:clr>
            <a:srgbClr val="A4A3A4"/>
          </p15:clr>
        </p15:guide>
        <p15:guide id="11" pos="1664" userDrawn="1">
          <p15:clr>
            <a:srgbClr val="A4A3A4"/>
          </p15:clr>
        </p15:guide>
        <p15:guide id="12" pos="4668" userDrawn="1">
          <p15:clr>
            <a:srgbClr val="A4A3A4"/>
          </p15:clr>
        </p15:guide>
        <p15:guide id="13" orient="horz" pos="164" userDrawn="1">
          <p15:clr>
            <a:srgbClr val="A4A3A4"/>
          </p15:clr>
        </p15:guide>
        <p15:guide id="14" pos="3065" userDrawn="1">
          <p15:clr>
            <a:srgbClr val="A4A3A4"/>
          </p15:clr>
        </p15:guide>
        <p15:guide id="15" pos="3175" userDrawn="1">
          <p15:clr>
            <a:srgbClr val="A4A3A4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9588" y="6501099"/>
            <a:ext cx="698481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099"/>
            <a:ext cx="221569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57" y="3370263"/>
            <a:ext cx="9361686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9058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71" userDrawn="1">
          <p15:clr>
            <a:srgbClr val="F26B43"/>
          </p15:clr>
        </p15:guide>
        <p15:guide id="2" pos="6069" userDrawn="1">
          <p15:clr>
            <a:srgbClr val="F26B43"/>
          </p15:clr>
        </p15:guide>
        <p15:guide id="3" orient="horz" pos="663" userDrawn="1">
          <p15:clr>
            <a:srgbClr val="F26B43"/>
          </p15:clr>
        </p15:guide>
        <p15:guide id="4" pos="3120" userDrawn="1">
          <p15:clr>
            <a:srgbClr val="547EBF"/>
          </p15:clr>
        </p15:guide>
        <p15:guide id="5" pos="4576" userDrawn="1">
          <p15:clr>
            <a:srgbClr val="A4A3A4"/>
          </p15:clr>
        </p15:guide>
        <p15:guide id="6" orient="horz" pos="572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orient="horz" pos="3997" userDrawn="1">
          <p15:clr>
            <a:srgbClr val="F26B43"/>
          </p15:clr>
        </p15:guide>
        <p15:guide id="9" orient="horz" pos="2319" userDrawn="1">
          <p15:clr>
            <a:srgbClr val="547EBF"/>
          </p15:clr>
        </p15:guide>
        <p15:guide id="10" pos="1572" userDrawn="1">
          <p15:clr>
            <a:srgbClr val="A4A3A4"/>
          </p15:clr>
        </p15:guide>
        <p15:guide id="11" pos="1664" userDrawn="1">
          <p15:clr>
            <a:srgbClr val="A4A3A4"/>
          </p15:clr>
        </p15:guide>
        <p15:guide id="12" pos="4668" userDrawn="1">
          <p15:clr>
            <a:srgbClr val="A4A3A4"/>
          </p15:clr>
        </p15:guide>
        <p15:guide id="13" orient="horz" pos="164" userDrawn="1">
          <p15:clr>
            <a:srgbClr val="A4A3A4"/>
          </p15:clr>
        </p15:guide>
        <p15:guide id="14" pos="3065" userDrawn="1">
          <p15:clr>
            <a:srgbClr val="A4A3A4"/>
          </p15:clr>
        </p15:guide>
        <p15:guide id="15" pos="3175" userDrawn="1">
          <p15:clr>
            <a:srgbClr val="A4A3A4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9588" y="6501099"/>
            <a:ext cx="698481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099"/>
            <a:ext cx="221569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57" y="260350"/>
            <a:ext cx="9361686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1511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71" userDrawn="1">
          <p15:clr>
            <a:srgbClr val="F26B43"/>
          </p15:clr>
        </p15:guide>
        <p15:guide id="2" pos="6069" userDrawn="1">
          <p15:clr>
            <a:srgbClr val="F26B43"/>
          </p15:clr>
        </p15:guide>
        <p15:guide id="3" orient="horz" pos="663" userDrawn="1">
          <p15:clr>
            <a:srgbClr val="F26B43"/>
          </p15:clr>
        </p15:guide>
        <p15:guide id="4" pos="3120" userDrawn="1">
          <p15:clr>
            <a:srgbClr val="547EBF"/>
          </p15:clr>
        </p15:guide>
        <p15:guide id="5" pos="4576" userDrawn="1">
          <p15:clr>
            <a:srgbClr val="A4A3A4"/>
          </p15:clr>
        </p15:guide>
        <p15:guide id="6" orient="horz" pos="572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orient="horz" pos="3997" userDrawn="1">
          <p15:clr>
            <a:srgbClr val="F26B43"/>
          </p15:clr>
        </p15:guide>
        <p15:guide id="9" orient="horz" pos="2319" userDrawn="1">
          <p15:clr>
            <a:srgbClr val="547EBF"/>
          </p15:clr>
        </p15:guide>
        <p15:guide id="10" pos="1572" userDrawn="1">
          <p15:clr>
            <a:srgbClr val="A4A3A4"/>
          </p15:clr>
        </p15:guide>
        <p15:guide id="11" pos="1664" userDrawn="1">
          <p15:clr>
            <a:srgbClr val="A4A3A4"/>
          </p15:clr>
        </p15:guide>
        <p15:guide id="12" pos="4668" userDrawn="1">
          <p15:clr>
            <a:srgbClr val="A4A3A4"/>
          </p15:clr>
        </p15:guide>
        <p15:guide id="13" orient="horz" pos="164" userDrawn="1">
          <p15:clr>
            <a:srgbClr val="A4A3A4"/>
          </p15:clr>
        </p15:guide>
        <p15:guide id="14" pos="3065" userDrawn="1">
          <p15:clr>
            <a:srgbClr val="A4A3A4"/>
          </p15:clr>
        </p15:guide>
        <p15:guide id="15" pos="3175" userDrawn="1">
          <p15:clr>
            <a:srgbClr val="A4A3A4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/>
          <a:lstStyle/>
          <a:p>
            <a:fld id="{5A578949-9F70-464F-A9C6-A5A7A44B0193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734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ABDDF-8589-8F4B-BCAD-294C455E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14" y="1365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D7D0C-476D-B244-AAF2-071BE18C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14" y="1971675"/>
            <a:ext cx="8969573" cy="435133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8BFF72-1AFD-9045-872E-BFD3C954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213" y="6480177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sz="75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12ACB-D768-DC43-B55F-660C4BDB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5188" y="6492877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 sz="75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D3258-6CE4-8F43-BA54-120A66F3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97937" y="6492877"/>
            <a:ext cx="2228850" cy="365125"/>
          </a:xfrm>
        </p:spPr>
        <p:txBody>
          <a:bodyPr/>
          <a:lstStyle>
            <a:lvl1pPr>
              <a:defRPr sz="600"/>
            </a:lvl1pPr>
          </a:lstStyle>
          <a:p>
            <a:fld id="{64414F61-4B9E-BA46-80BF-6246ACF1E5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39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6163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87125" y="1475049"/>
            <a:ext cx="7018877" cy="184499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3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08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  <p:sldLayoutId id="2147483750" r:id="rId34"/>
    <p:sldLayoutId id="2147483751" r:id="rId35"/>
    <p:sldLayoutId id="2147483752" r:id="rId36"/>
    <p:sldLayoutId id="2147483753" r:id="rId37"/>
    <p:sldLayoutId id="2147483754" r:id="rId38"/>
    <p:sldLayoutId id="2147483755" r:id="rId39"/>
    <p:sldLayoutId id="2147483756" r:id="rId40"/>
    <p:sldLayoutId id="2147483757" r:id="rId41"/>
    <p:sldLayoutId id="2147483758" r:id="rId42"/>
    <p:sldLayoutId id="2147483759" r:id="rId43"/>
    <p:sldLayoutId id="2147483760" r:id="rId44"/>
    <p:sldLayoutId id="2147483761" r:id="rId45"/>
    <p:sldLayoutId id="2147483762" r:id="rId46"/>
    <p:sldLayoutId id="2147483763" r:id="rId47"/>
    <p:sldLayoutId id="2147483764" r:id="rId48"/>
    <p:sldLayoutId id="2147483765" r:id="rId49"/>
    <p:sldLayoutId id="2147483766" r:id="rId50"/>
    <p:sldLayoutId id="2147483767" r:id="rId51"/>
    <p:sldLayoutId id="2147483768" r:id="rId52"/>
    <p:sldLayoutId id="2147483769" r:id="rId53"/>
    <p:sldLayoutId id="2147483770" r:id="rId54"/>
    <p:sldLayoutId id="2147483771" r:id="rId55"/>
    <p:sldLayoutId id="2147483772" r:id="rId56"/>
    <p:sldLayoutId id="2147483773" r:id="rId57"/>
    <p:sldLayoutId id="2147483774" r:id="rId58"/>
    <p:sldLayoutId id="2147483775" r:id="rId59"/>
    <p:sldLayoutId id="2147483776" r:id="rId60"/>
    <p:sldLayoutId id="2147483777" r:id="rId61"/>
    <p:sldLayoutId id="2147483778" r:id="rId62"/>
    <p:sldLayoutId id="2147483779" r:id="rId63"/>
    <p:sldLayoutId id="2147483780" r:id="rId64"/>
    <p:sldLayoutId id="2147483781" r:id="rId65"/>
    <p:sldLayoutId id="2147483782" r:id="rId66"/>
    <p:sldLayoutId id="2147483783" r:id="rId67"/>
    <p:sldLayoutId id="2147483784" r:id="rId6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79350" rtl="0" eaLnBrk="1" latinLnBrk="0" hangingPunct="1">
        <a:spcBef>
          <a:spcPct val="0"/>
        </a:spcBef>
        <a:buNone/>
        <a:defRPr sz="2699" kern="1200" cap="all" spc="-4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79350" rtl="0" eaLnBrk="1" latinLnBrk="0" hangingPunct="1">
        <a:spcBef>
          <a:spcPct val="20000"/>
        </a:spcBef>
        <a:spcAft>
          <a:spcPts val="450"/>
        </a:spcAft>
        <a:buFont typeface="Arial" pitchFamily="34" charset="0"/>
        <a:buNone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39671" indent="-135854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49184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388" kern="1200">
          <a:solidFill>
            <a:schemeClr val="tx1"/>
          </a:solidFill>
          <a:latin typeface="+mn-lt"/>
          <a:ea typeface="+mn-ea"/>
          <a:cs typeface="+mn-cs"/>
        </a:defRPr>
      </a:lvl3pPr>
      <a:lvl4pPr marL="1188854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388" kern="1200">
          <a:solidFill>
            <a:schemeClr val="tx1"/>
          </a:solidFill>
          <a:latin typeface="+mn-lt"/>
          <a:ea typeface="+mn-ea"/>
          <a:cs typeface="+mn-cs"/>
        </a:defRPr>
      </a:lvl4pPr>
      <a:lvl5pPr marL="1528529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388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68203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873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549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887220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1pPr>
      <a:lvl2pPr marL="339671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2pPr>
      <a:lvl3pPr marL="679350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3pPr>
      <a:lvl4pPr marL="1019019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4pPr>
      <a:lvl5pPr marL="1358690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5pPr>
      <a:lvl6pPr marL="1698368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6pPr>
      <a:lvl7pPr marL="2038040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7pPr>
      <a:lvl8pPr marL="2377709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8pPr>
      <a:lvl9pPr marL="2717387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25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</p:sldLayoutIdLst>
  <p:hf hdr="0" dt="0"/>
  <p:txStyles>
    <p:titleStyle>
      <a:lvl1pPr algn="l" defTabSz="685919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80" indent="-171480" algn="l" defTabSz="68591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39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98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358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316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76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236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195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154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59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19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78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838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96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756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715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675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947"/>
          <a:stretch/>
        </p:blipFill>
        <p:spPr bwMode="auto">
          <a:xfrm>
            <a:off x="1226470" y="18261"/>
            <a:ext cx="8712060" cy="6839739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 bwMode="auto">
          <a:xfrm>
            <a:off x="-1" y="13648"/>
            <a:ext cx="5337392" cy="6856305"/>
          </a:xfrm>
          <a:prstGeom prst="rect">
            <a:avLst/>
          </a:prstGeom>
          <a:solidFill>
            <a:srgbClr val="6AA744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 sz="1350" dirty="0"/>
          </a:p>
        </p:txBody>
      </p:sp>
      <p:sp>
        <p:nvSpPr>
          <p:cNvPr id="66" name="Заголовок 2"/>
          <p:cNvSpPr txBox="1">
            <a:spLocks/>
          </p:cNvSpPr>
          <p:nvPr/>
        </p:nvSpPr>
        <p:spPr>
          <a:xfrm>
            <a:off x="221458" y="926480"/>
            <a:ext cx="3906405" cy="4750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05800" rtl="0" eaLnBrk="1" latinLnBrk="0" hangingPunct="1">
              <a:spcBef>
                <a:spcPct val="0"/>
              </a:spcBef>
              <a:buNone/>
              <a:defRPr sz="3599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200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СЕЛЬСКАЯ ИПОТЕКА </a:t>
            </a:r>
            <a:endParaRPr lang="ru-RU" sz="2200" b="1" spc="-15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4026" y="1277612"/>
            <a:ext cx="5149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Ипотечный кредит с государственной </a:t>
            </a:r>
            <a:r>
              <a:rPr lang="ru-RU" sz="1200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поддержкой на приобретение или строительство жилого дома на сельских территориях</a:t>
            </a:r>
            <a:endParaRPr lang="ru-RU" sz="1200" spc="-15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92" name="Заголовок 2"/>
          <p:cNvSpPr txBox="1">
            <a:spLocks/>
          </p:cNvSpPr>
          <p:nvPr/>
        </p:nvSpPr>
        <p:spPr>
          <a:xfrm>
            <a:off x="221458" y="5704492"/>
            <a:ext cx="4456596" cy="4750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05800" rtl="0" eaLnBrk="1" latinLnBrk="0" hangingPunct="1">
              <a:spcBef>
                <a:spcPct val="0"/>
              </a:spcBef>
              <a:buNone/>
              <a:defRPr sz="3599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2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Не </a:t>
            </a:r>
            <a:r>
              <a:rPr lang="ru-RU" sz="2200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упускай </a:t>
            </a:r>
            <a:r>
              <a:rPr lang="ru-RU" sz="22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ВОЗМОЖНОСТЬ</a:t>
            </a:r>
            <a:r>
              <a:rPr lang="ru-RU" sz="2200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!</a:t>
            </a:r>
            <a:endParaRPr lang="en-US" sz="2200" b="1" spc="-15" dirty="0" smtClean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24" name="Picture 8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55" y="369506"/>
            <a:ext cx="2544230" cy="504000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1953042" y="3021878"/>
            <a:ext cx="3384349" cy="838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6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до</a:t>
            </a:r>
            <a:r>
              <a:rPr lang="ru-RU" sz="135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5</a:t>
            </a:r>
            <a:r>
              <a:rPr lang="ru-RU" sz="1350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sz="1600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млн. руб. </a:t>
            </a:r>
          </a:p>
          <a:p>
            <a:pPr>
              <a:buClr>
                <a:srgbClr val="5EA038"/>
              </a:buClr>
            </a:pPr>
            <a:r>
              <a:rPr lang="ru-RU" sz="900" spc="-16" dirty="0" smtClean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для </a:t>
            </a:r>
            <a:r>
              <a:rPr lang="ru-RU" sz="900" spc="-16" dirty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недвижимости, расположенной </a:t>
            </a:r>
            <a:r>
              <a:rPr lang="ru-RU" sz="900" spc="-16" dirty="0" smtClean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на </a:t>
            </a:r>
            <a:r>
              <a:rPr lang="ru-RU" sz="900" spc="-16" dirty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сельских территориях </a:t>
            </a:r>
            <a:r>
              <a:rPr lang="ru-RU" sz="900" spc="-16" dirty="0" smtClean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</a:p>
          <a:p>
            <a:pPr>
              <a:buClr>
                <a:srgbClr val="5EA038"/>
              </a:buClr>
            </a:pPr>
            <a:r>
              <a:rPr lang="ru-RU" sz="900" spc="-16" dirty="0" smtClean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Ленинградской обл., ЯНАО </a:t>
            </a:r>
            <a:r>
              <a:rPr lang="ru-RU" sz="900" spc="-16" dirty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и субъектов </a:t>
            </a:r>
            <a:r>
              <a:rPr lang="ru-RU" sz="900" spc="-16" dirty="0" smtClean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РФ в составе ДФО</a:t>
            </a:r>
            <a:endParaRPr lang="ru-RU" sz="900" spc="-16" dirty="0">
              <a:solidFill>
                <a:prstClr val="white"/>
              </a:solidFill>
              <a:latin typeface="Proxima Nova" charset="0"/>
              <a:ea typeface="Proxima Nova" charset="0"/>
              <a:cs typeface="Proxima Nova" charset="0"/>
            </a:endParaRPr>
          </a:p>
          <a:p>
            <a:pPr lvl="0">
              <a:lnSpc>
                <a:spcPct val="80000"/>
              </a:lnSpc>
              <a:spcBef>
                <a:spcPts val="244"/>
              </a:spcBef>
              <a:spcAft>
                <a:spcPts val="325"/>
              </a:spcAft>
              <a:buClr>
                <a:srgbClr val="5EA038"/>
              </a:buClr>
            </a:pPr>
            <a:r>
              <a:rPr lang="ru-RU" sz="16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до</a:t>
            </a:r>
            <a:r>
              <a:rPr lang="ru-RU" sz="105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3</a:t>
            </a:r>
            <a:r>
              <a:rPr lang="ru-RU" sz="135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sz="16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млн. руб</a:t>
            </a:r>
            <a:r>
              <a:rPr lang="ru-RU" sz="105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. </a:t>
            </a:r>
            <a:r>
              <a:rPr lang="ru-RU" sz="135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sz="900" spc="-16" dirty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в остальных регионах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90597" y="3094877"/>
            <a:ext cx="1512000" cy="651181"/>
          </a:xfrm>
          <a:prstGeom prst="rect">
            <a:avLst/>
          </a:prstGeom>
          <a:solidFill>
            <a:srgbClr val="FDC53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8000" tIns="34290" rIns="68580" bIns="2700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sz="1200" spc="-15" dirty="0">
                <a:latin typeface="Proxima Nova" charset="0"/>
                <a:ea typeface="Proxima Nova" charset="0"/>
                <a:cs typeface="Proxima Nova" charset="0"/>
              </a:rPr>
              <a:t>Сумма </a:t>
            </a:r>
          </a:p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sz="1200" spc="-15" dirty="0">
                <a:latin typeface="Proxima Nova" charset="0"/>
                <a:ea typeface="Proxima Nova" charset="0"/>
                <a:cs typeface="Proxima Nova" charset="0"/>
              </a:rPr>
              <a:t>кредита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85443" y="3094869"/>
            <a:ext cx="54000" cy="651181"/>
          </a:xfrm>
          <a:prstGeom prst="rect">
            <a:avLst/>
          </a:prstGeom>
          <a:solidFill>
            <a:srgbClr val="2B603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 sz="1350"/>
          </a:p>
        </p:txBody>
      </p:sp>
      <p:grpSp>
        <p:nvGrpSpPr>
          <p:cNvPr id="8" name="Группа 7"/>
          <p:cNvGrpSpPr/>
          <p:nvPr/>
        </p:nvGrpSpPr>
        <p:grpSpPr>
          <a:xfrm>
            <a:off x="285443" y="3836932"/>
            <a:ext cx="3191511" cy="626508"/>
            <a:chOff x="332327" y="3204268"/>
            <a:chExt cx="4255348" cy="835344"/>
          </a:xfrm>
        </p:grpSpPr>
        <p:sp>
          <p:nvSpPr>
            <p:cNvPr id="81" name="TextBox 80"/>
            <p:cNvSpPr txBox="1"/>
            <p:nvPr/>
          </p:nvSpPr>
          <p:spPr>
            <a:xfrm>
              <a:off x="339199" y="3204268"/>
              <a:ext cx="2016000" cy="835344"/>
            </a:xfrm>
            <a:prstGeom prst="rect">
              <a:avLst/>
            </a:prstGeom>
            <a:solidFill>
              <a:srgbClr val="FDC537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108000" tIns="34290" rIns="68580" bIns="27000" rtlCol="0" anchor="ctr">
              <a:noAutofit/>
            </a:bodyPr>
            <a:lstStyle>
              <a:defPPr>
                <a:defRPr lang="ru-RU"/>
              </a:defPPr>
              <a:lvl1pPr indent="0">
                <a:lnSpc>
                  <a:spcPct val="80000"/>
                </a:lnSpc>
                <a:spcBef>
                  <a:spcPts val="0"/>
                </a:spcBef>
                <a:buSzPct val="100000"/>
                <a:buFontTx/>
                <a:buNone/>
                <a:defRPr sz="1600" b="1" spc="-20">
                  <a:solidFill>
                    <a:schemeClr val="tx1"/>
                  </a:solidFill>
                  <a:latin typeface="Proxima Nova" charset="0"/>
                  <a:ea typeface="Proxima Nova" charset="0"/>
                  <a:cs typeface="Proxima Nova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r>
                <a:rPr lang="ru-RU" sz="1200" dirty="0"/>
                <a:t>Первоначальный взнос</a:t>
              </a: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2524320" y="3348304"/>
              <a:ext cx="2063355" cy="418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ts val="225"/>
                </a:spcBef>
                <a:spcAft>
                  <a:spcPts val="300"/>
                </a:spcAft>
                <a:buClr>
                  <a:srgbClr val="5EA038"/>
                </a:buClr>
              </a:pPr>
              <a:r>
                <a:rPr lang="ru-RU" sz="1600" b="1" spc="-15" dirty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от</a:t>
              </a:r>
              <a:r>
                <a:rPr lang="ru-RU" sz="1050" b="1" spc="-15" dirty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 </a:t>
              </a:r>
              <a:r>
                <a:rPr lang="ru-RU" b="1" spc="-15" dirty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10 </a:t>
              </a:r>
              <a:r>
                <a:rPr lang="ru-RU" sz="1600" b="1" spc="-15" dirty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%</a:t>
              </a:r>
            </a:p>
          </p:txBody>
        </p:sp>
        <p:sp>
          <p:nvSpPr>
            <p:cNvPr id="31" name="Прямоугольник 30"/>
            <p:cNvSpPr/>
            <p:nvPr/>
          </p:nvSpPr>
          <p:spPr bwMode="auto">
            <a:xfrm>
              <a:off x="332327" y="3204270"/>
              <a:ext cx="72000" cy="835340"/>
            </a:xfrm>
            <a:prstGeom prst="rect">
              <a:avLst/>
            </a:prstGeom>
            <a:solidFill>
              <a:srgbClr val="2B60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1922663" y="4661766"/>
            <a:ext cx="166911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6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до</a:t>
            </a:r>
            <a:r>
              <a:rPr lang="ru-RU" sz="105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25</a:t>
            </a:r>
            <a:r>
              <a:rPr lang="ru-RU" sz="1050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sz="16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лет</a:t>
            </a:r>
            <a:r>
              <a:rPr lang="en-US" sz="16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sz="900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(включительно)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90597" y="4563316"/>
            <a:ext cx="1512000" cy="625752"/>
          </a:xfrm>
          <a:prstGeom prst="rect">
            <a:avLst/>
          </a:prstGeom>
          <a:solidFill>
            <a:srgbClr val="FDC53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8000" tIns="34290" rIns="68580" bIns="2700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600" b="1" spc="-2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/>
              <a:t>Срок </a:t>
            </a:r>
          </a:p>
          <a:p>
            <a:r>
              <a:rPr lang="ru-RU" sz="1200" dirty="0"/>
              <a:t>кредита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285443" y="4563310"/>
            <a:ext cx="54000" cy="625752"/>
          </a:xfrm>
          <a:prstGeom prst="rect">
            <a:avLst/>
          </a:prstGeom>
          <a:solidFill>
            <a:srgbClr val="2B603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 sz="1350"/>
          </a:p>
        </p:txBody>
      </p:sp>
      <p:grpSp>
        <p:nvGrpSpPr>
          <p:cNvPr id="64" name="Группа 63"/>
          <p:cNvGrpSpPr/>
          <p:nvPr/>
        </p:nvGrpSpPr>
        <p:grpSpPr>
          <a:xfrm>
            <a:off x="5760212" y="214208"/>
            <a:ext cx="1935943" cy="1346283"/>
            <a:chOff x="5642061" y="499369"/>
            <a:chExt cx="1859338" cy="1415309"/>
          </a:xfrm>
        </p:grpSpPr>
        <p:sp>
          <p:nvSpPr>
            <p:cNvPr id="65" name="TextBox 64"/>
            <p:cNvSpPr txBox="1"/>
            <p:nvPr/>
          </p:nvSpPr>
          <p:spPr>
            <a:xfrm>
              <a:off x="5807679" y="672878"/>
              <a:ext cx="1693720" cy="12418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87750" tIns="37148" rIns="87750" bIns="37148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algn="ctr"/>
              <a:endParaRPr lang="ru-RU" sz="1625" spc="-16" baseline="2000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642061" y="499369"/>
              <a:ext cx="1682304" cy="1251401"/>
            </a:xfrm>
            <a:prstGeom prst="rect">
              <a:avLst/>
            </a:prstGeom>
            <a:solidFill>
              <a:srgbClr val="2B6030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87750" tIns="37148" rIns="87750" bIns="37148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algn="ctr"/>
              <a:r>
                <a:rPr lang="ru-RU" sz="1400" b="0" spc="-15" dirty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процентная </a:t>
              </a:r>
              <a:r>
                <a:rPr lang="ru-RU" sz="1400" b="0" spc="-15" dirty="0" smtClean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ставка</a:t>
              </a:r>
              <a:endParaRPr lang="ru-RU" sz="4000" spc="-16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endParaRPr>
            </a:p>
            <a:p>
              <a:pPr algn="ctr"/>
              <a:r>
                <a:rPr lang="ru-RU" sz="4388" spc="-16" dirty="0" smtClean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3</a:t>
              </a:r>
              <a:r>
                <a:rPr lang="ru-RU" sz="4388" spc="-16" baseline="20000" dirty="0" smtClean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%</a:t>
              </a: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291918" y="1783059"/>
            <a:ext cx="5051949" cy="978038"/>
            <a:chOff x="327377" y="2940340"/>
            <a:chExt cx="5813354" cy="1251490"/>
          </a:xfrm>
        </p:grpSpPr>
        <p:grpSp>
          <p:nvGrpSpPr>
            <p:cNvPr id="78" name="Группа 77"/>
            <p:cNvGrpSpPr/>
            <p:nvPr/>
          </p:nvGrpSpPr>
          <p:grpSpPr>
            <a:xfrm>
              <a:off x="327377" y="2940340"/>
              <a:ext cx="5813354" cy="796141"/>
              <a:chOff x="327377" y="3120455"/>
              <a:chExt cx="5813354" cy="796141"/>
            </a:xfrm>
          </p:grpSpPr>
          <p:sp>
            <p:nvSpPr>
              <p:cNvPr id="85" name="Freeform 5"/>
              <p:cNvSpPr>
                <a:spLocks noEditPoints="1"/>
              </p:cNvSpPr>
              <p:nvPr/>
            </p:nvSpPr>
            <p:spPr bwMode="auto">
              <a:xfrm>
                <a:off x="335315" y="3595921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/>
              </a:p>
            </p:txBody>
          </p:sp>
          <p:sp>
            <p:nvSpPr>
              <p:cNvPr id="87" name="Freeform 5"/>
              <p:cNvSpPr>
                <a:spLocks noEditPoints="1"/>
              </p:cNvSpPr>
              <p:nvPr/>
            </p:nvSpPr>
            <p:spPr bwMode="auto">
              <a:xfrm>
                <a:off x="327377" y="3157477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/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687677" y="3120455"/>
                <a:ext cx="5453054" cy="692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488"/>
                  </a:spcBef>
                  <a:spcAft>
                    <a:spcPts val="488"/>
                  </a:spcAft>
                </a:pPr>
                <a:r>
                  <a:rPr lang="ru-RU" sz="1000" spc="-16" dirty="0">
                    <a:solidFill>
                      <a:schemeClr val="bg1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с</a:t>
                </a:r>
                <a:r>
                  <a:rPr lang="ru-RU" sz="1000" spc="-16" dirty="0" smtClean="0">
                    <a:solidFill>
                      <a:schemeClr val="bg1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троительство жилого дома (ИЖС);</a:t>
                </a:r>
              </a:p>
              <a:p>
                <a:endParaRPr lang="ru-RU" sz="1000" spc="-16" dirty="0" smtClean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endParaRPr>
              </a:p>
            </p:txBody>
          </p:sp>
        </p:grpSp>
        <p:sp>
          <p:nvSpPr>
            <p:cNvPr id="80" name="Freeform 5"/>
            <p:cNvSpPr>
              <a:spLocks noEditPoints="1"/>
            </p:cNvSpPr>
            <p:nvPr/>
          </p:nvSpPr>
          <p:spPr bwMode="auto">
            <a:xfrm>
              <a:off x="335315" y="3871156"/>
              <a:ext cx="320676" cy="320674"/>
            </a:xfrm>
            <a:custGeom>
              <a:avLst/>
              <a:gdLst>
                <a:gd name="T0" fmla="*/ 175 w 176"/>
                <a:gd name="T1" fmla="*/ 85 h 176"/>
                <a:gd name="T2" fmla="*/ 144 w 176"/>
                <a:gd name="T3" fmla="*/ 54 h 176"/>
                <a:gd name="T4" fmla="*/ 144 w 176"/>
                <a:gd name="T5" fmla="*/ 12 h 176"/>
                <a:gd name="T6" fmla="*/ 140 w 176"/>
                <a:gd name="T7" fmla="*/ 8 h 176"/>
                <a:gd name="T8" fmla="*/ 116 w 176"/>
                <a:gd name="T9" fmla="*/ 8 h 176"/>
                <a:gd name="T10" fmla="*/ 112 w 176"/>
                <a:gd name="T11" fmla="*/ 12 h 176"/>
                <a:gd name="T12" fmla="*/ 112 w 176"/>
                <a:gd name="T13" fmla="*/ 22 h 176"/>
                <a:gd name="T14" fmla="*/ 91 w 176"/>
                <a:gd name="T15" fmla="*/ 1 h 176"/>
                <a:gd name="T16" fmla="*/ 88 w 176"/>
                <a:gd name="T17" fmla="*/ 0 h 176"/>
                <a:gd name="T18" fmla="*/ 85 w 176"/>
                <a:gd name="T19" fmla="*/ 1 h 176"/>
                <a:gd name="T20" fmla="*/ 1 w 176"/>
                <a:gd name="T21" fmla="*/ 85 h 176"/>
                <a:gd name="T22" fmla="*/ 0 w 176"/>
                <a:gd name="T23" fmla="*/ 88 h 176"/>
                <a:gd name="T24" fmla="*/ 4 w 176"/>
                <a:gd name="T25" fmla="*/ 92 h 176"/>
                <a:gd name="T26" fmla="*/ 7 w 176"/>
                <a:gd name="T27" fmla="*/ 91 h 176"/>
                <a:gd name="T28" fmla="*/ 24 w 176"/>
                <a:gd name="T29" fmla="*/ 74 h 176"/>
                <a:gd name="T30" fmla="*/ 24 w 176"/>
                <a:gd name="T31" fmla="*/ 172 h 176"/>
                <a:gd name="T32" fmla="*/ 28 w 176"/>
                <a:gd name="T33" fmla="*/ 176 h 176"/>
                <a:gd name="T34" fmla="*/ 148 w 176"/>
                <a:gd name="T35" fmla="*/ 176 h 176"/>
                <a:gd name="T36" fmla="*/ 152 w 176"/>
                <a:gd name="T37" fmla="*/ 172 h 176"/>
                <a:gd name="T38" fmla="*/ 152 w 176"/>
                <a:gd name="T39" fmla="*/ 74 h 176"/>
                <a:gd name="T40" fmla="*/ 169 w 176"/>
                <a:gd name="T41" fmla="*/ 91 h 176"/>
                <a:gd name="T42" fmla="*/ 172 w 176"/>
                <a:gd name="T43" fmla="*/ 92 h 176"/>
                <a:gd name="T44" fmla="*/ 176 w 176"/>
                <a:gd name="T45" fmla="*/ 88 h 176"/>
                <a:gd name="T46" fmla="*/ 175 w 176"/>
                <a:gd name="T47" fmla="*/ 85 h 176"/>
                <a:gd name="T48" fmla="*/ 120 w 176"/>
                <a:gd name="T49" fmla="*/ 16 h 176"/>
                <a:gd name="T50" fmla="*/ 136 w 176"/>
                <a:gd name="T51" fmla="*/ 16 h 176"/>
                <a:gd name="T52" fmla="*/ 136 w 176"/>
                <a:gd name="T53" fmla="*/ 46 h 176"/>
                <a:gd name="T54" fmla="*/ 120 w 176"/>
                <a:gd name="T55" fmla="*/ 30 h 176"/>
                <a:gd name="T56" fmla="*/ 120 w 176"/>
                <a:gd name="T57" fmla="*/ 16 h 176"/>
                <a:gd name="T58" fmla="*/ 64 w 176"/>
                <a:gd name="T59" fmla="*/ 168 h 176"/>
                <a:gd name="T60" fmla="*/ 32 w 176"/>
                <a:gd name="T61" fmla="*/ 168 h 176"/>
                <a:gd name="T62" fmla="*/ 32 w 176"/>
                <a:gd name="T63" fmla="*/ 160 h 176"/>
                <a:gd name="T64" fmla="*/ 64 w 176"/>
                <a:gd name="T65" fmla="*/ 160 h 176"/>
                <a:gd name="T66" fmla="*/ 64 w 176"/>
                <a:gd name="T67" fmla="*/ 168 h 176"/>
                <a:gd name="T68" fmla="*/ 104 w 176"/>
                <a:gd name="T69" fmla="*/ 168 h 176"/>
                <a:gd name="T70" fmla="*/ 72 w 176"/>
                <a:gd name="T71" fmla="*/ 168 h 176"/>
                <a:gd name="T72" fmla="*/ 72 w 176"/>
                <a:gd name="T73" fmla="*/ 104 h 176"/>
                <a:gd name="T74" fmla="*/ 104 w 176"/>
                <a:gd name="T75" fmla="*/ 104 h 176"/>
                <a:gd name="T76" fmla="*/ 104 w 176"/>
                <a:gd name="T77" fmla="*/ 168 h 176"/>
                <a:gd name="T78" fmla="*/ 144 w 176"/>
                <a:gd name="T79" fmla="*/ 168 h 176"/>
                <a:gd name="T80" fmla="*/ 112 w 176"/>
                <a:gd name="T81" fmla="*/ 168 h 176"/>
                <a:gd name="T82" fmla="*/ 112 w 176"/>
                <a:gd name="T83" fmla="*/ 160 h 176"/>
                <a:gd name="T84" fmla="*/ 144 w 176"/>
                <a:gd name="T85" fmla="*/ 160 h 176"/>
                <a:gd name="T86" fmla="*/ 144 w 176"/>
                <a:gd name="T87" fmla="*/ 168 h 176"/>
                <a:gd name="T88" fmla="*/ 144 w 176"/>
                <a:gd name="T89" fmla="*/ 152 h 176"/>
                <a:gd name="T90" fmla="*/ 112 w 176"/>
                <a:gd name="T91" fmla="*/ 152 h 176"/>
                <a:gd name="T92" fmla="*/ 112 w 176"/>
                <a:gd name="T93" fmla="*/ 100 h 176"/>
                <a:gd name="T94" fmla="*/ 108 w 176"/>
                <a:gd name="T95" fmla="*/ 96 h 176"/>
                <a:gd name="T96" fmla="*/ 68 w 176"/>
                <a:gd name="T97" fmla="*/ 96 h 176"/>
                <a:gd name="T98" fmla="*/ 64 w 176"/>
                <a:gd name="T99" fmla="*/ 100 h 176"/>
                <a:gd name="T100" fmla="*/ 64 w 176"/>
                <a:gd name="T101" fmla="*/ 152 h 176"/>
                <a:gd name="T102" fmla="*/ 32 w 176"/>
                <a:gd name="T103" fmla="*/ 152 h 176"/>
                <a:gd name="T104" fmla="*/ 32 w 176"/>
                <a:gd name="T105" fmla="*/ 66 h 176"/>
                <a:gd name="T106" fmla="*/ 88 w 176"/>
                <a:gd name="T107" fmla="*/ 10 h 176"/>
                <a:gd name="T108" fmla="*/ 144 w 176"/>
                <a:gd name="T109" fmla="*/ 66 h 176"/>
                <a:gd name="T110" fmla="*/ 144 w 176"/>
                <a:gd name="T111" fmla="*/ 152 h 176"/>
                <a:gd name="T112" fmla="*/ 92 w 176"/>
                <a:gd name="T113" fmla="*/ 144 h 176"/>
                <a:gd name="T114" fmla="*/ 96 w 176"/>
                <a:gd name="T115" fmla="*/ 140 h 176"/>
                <a:gd name="T116" fmla="*/ 92 w 176"/>
                <a:gd name="T117" fmla="*/ 136 h 176"/>
                <a:gd name="T118" fmla="*/ 88 w 176"/>
                <a:gd name="T119" fmla="*/ 140 h 176"/>
                <a:gd name="T120" fmla="*/ 92 w 176"/>
                <a:gd name="T121" fmla="*/ 14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6">
                  <a:moveTo>
                    <a:pt x="175" y="85"/>
                  </a:moveTo>
                  <a:cubicBezTo>
                    <a:pt x="144" y="54"/>
                    <a:pt x="144" y="54"/>
                    <a:pt x="144" y="54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10"/>
                    <a:pt x="142" y="8"/>
                    <a:pt x="140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4" y="8"/>
                    <a:pt x="112" y="10"/>
                    <a:pt x="112" y="1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  <a:cubicBezTo>
                    <a:pt x="87" y="0"/>
                    <a:pt x="86" y="0"/>
                    <a:pt x="85" y="1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0" y="86"/>
                    <a:pt x="0" y="87"/>
                    <a:pt x="0" y="88"/>
                  </a:cubicBezTo>
                  <a:cubicBezTo>
                    <a:pt x="0" y="90"/>
                    <a:pt x="2" y="92"/>
                    <a:pt x="4" y="92"/>
                  </a:cubicBezTo>
                  <a:cubicBezTo>
                    <a:pt x="5" y="92"/>
                    <a:pt x="6" y="92"/>
                    <a:pt x="7" y="91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4" y="174"/>
                    <a:pt x="26" y="176"/>
                    <a:pt x="28" y="176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50" y="176"/>
                    <a:pt x="152" y="174"/>
                    <a:pt x="152" y="172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70" y="92"/>
                    <a:pt x="171" y="92"/>
                    <a:pt x="172" y="92"/>
                  </a:cubicBezTo>
                  <a:cubicBezTo>
                    <a:pt x="174" y="92"/>
                    <a:pt x="176" y="90"/>
                    <a:pt x="176" y="88"/>
                  </a:cubicBezTo>
                  <a:cubicBezTo>
                    <a:pt x="176" y="87"/>
                    <a:pt x="176" y="86"/>
                    <a:pt x="175" y="85"/>
                  </a:cubicBezTo>
                  <a:moveTo>
                    <a:pt x="120" y="16"/>
                  </a:moveTo>
                  <a:cubicBezTo>
                    <a:pt x="136" y="16"/>
                    <a:pt x="136" y="16"/>
                    <a:pt x="136" y="1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20" y="30"/>
                    <a:pt x="120" y="30"/>
                    <a:pt x="120" y="30"/>
                  </a:cubicBezTo>
                  <a:lnTo>
                    <a:pt x="120" y="16"/>
                  </a:lnTo>
                  <a:close/>
                  <a:moveTo>
                    <a:pt x="64" y="168"/>
                  </a:moveTo>
                  <a:cubicBezTo>
                    <a:pt x="32" y="168"/>
                    <a:pt x="32" y="168"/>
                    <a:pt x="32" y="168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64" y="160"/>
                    <a:pt x="64" y="160"/>
                    <a:pt x="64" y="160"/>
                  </a:cubicBezTo>
                  <a:lnTo>
                    <a:pt x="64" y="168"/>
                  </a:lnTo>
                  <a:close/>
                  <a:moveTo>
                    <a:pt x="104" y="168"/>
                  </a:moveTo>
                  <a:cubicBezTo>
                    <a:pt x="72" y="168"/>
                    <a:pt x="72" y="168"/>
                    <a:pt x="72" y="168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04" y="168"/>
                  </a:lnTo>
                  <a:close/>
                  <a:moveTo>
                    <a:pt x="144" y="168"/>
                  </a:moveTo>
                  <a:cubicBezTo>
                    <a:pt x="112" y="168"/>
                    <a:pt x="112" y="168"/>
                    <a:pt x="112" y="168"/>
                  </a:cubicBezTo>
                  <a:cubicBezTo>
                    <a:pt x="112" y="160"/>
                    <a:pt x="112" y="160"/>
                    <a:pt x="112" y="160"/>
                  </a:cubicBezTo>
                  <a:cubicBezTo>
                    <a:pt x="144" y="160"/>
                    <a:pt x="144" y="160"/>
                    <a:pt x="144" y="160"/>
                  </a:cubicBezTo>
                  <a:lnTo>
                    <a:pt x="144" y="168"/>
                  </a:lnTo>
                  <a:close/>
                  <a:moveTo>
                    <a:pt x="144" y="152"/>
                  </a:moveTo>
                  <a:cubicBezTo>
                    <a:pt x="112" y="152"/>
                    <a:pt x="112" y="152"/>
                    <a:pt x="112" y="152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98"/>
                    <a:pt x="110" y="96"/>
                    <a:pt x="108" y="96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66" y="96"/>
                    <a:pt x="64" y="98"/>
                    <a:pt x="64" y="100"/>
                  </a:cubicBezTo>
                  <a:cubicBezTo>
                    <a:pt x="64" y="152"/>
                    <a:pt x="64" y="152"/>
                    <a:pt x="64" y="152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144" y="66"/>
                    <a:pt x="144" y="66"/>
                    <a:pt x="144" y="66"/>
                  </a:cubicBezTo>
                  <a:lnTo>
                    <a:pt x="144" y="152"/>
                  </a:lnTo>
                  <a:close/>
                  <a:moveTo>
                    <a:pt x="92" y="144"/>
                  </a:moveTo>
                  <a:cubicBezTo>
                    <a:pt x="94" y="144"/>
                    <a:pt x="96" y="142"/>
                    <a:pt x="96" y="140"/>
                  </a:cubicBezTo>
                  <a:cubicBezTo>
                    <a:pt x="96" y="138"/>
                    <a:pt x="94" y="136"/>
                    <a:pt x="92" y="136"/>
                  </a:cubicBezTo>
                  <a:cubicBezTo>
                    <a:pt x="90" y="136"/>
                    <a:pt x="88" y="138"/>
                    <a:pt x="88" y="140"/>
                  </a:cubicBezTo>
                  <a:cubicBezTo>
                    <a:pt x="88" y="142"/>
                    <a:pt x="90" y="144"/>
                    <a:pt x="92" y="14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191047" y="6156558"/>
            <a:ext cx="515282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en-US" sz="900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* </a:t>
            </a:r>
            <a:r>
              <a:rPr lang="ru-RU" sz="900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На </a:t>
            </a:r>
            <a:r>
              <a:rPr lang="ru-RU" sz="900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дату заключения кредитного </a:t>
            </a:r>
            <a:r>
              <a:rPr lang="ru-RU" sz="900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договора, возраст жилого </a:t>
            </a:r>
            <a:r>
              <a:rPr lang="ru-RU" sz="900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дома (объекта </a:t>
            </a:r>
            <a:r>
              <a:rPr lang="ru-RU" sz="900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ИЖС) не должен превышать 5-ти лет, если продавцом выступает физическое лицо и </a:t>
            </a:r>
            <a:r>
              <a:rPr lang="ru-RU" sz="900" spc="-15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3-х лет, если </a:t>
            </a:r>
            <a:r>
              <a:rPr lang="ru-RU" sz="900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продавцом выступает юридическое лицо или ИП </a:t>
            </a:r>
            <a:endParaRPr lang="ru-RU" sz="900" spc="-15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3795" y="5281929"/>
            <a:ext cx="1463154" cy="412753"/>
          </a:xfrm>
          <a:prstGeom prst="rect">
            <a:avLst/>
          </a:prstGeom>
          <a:solidFill>
            <a:srgbClr val="FDC53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8000" tIns="34290" rIns="68580" bIns="2700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600" b="1" spc="-2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 smtClean="0"/>
              <a:t>Дополнительно</a:t>
            </a:r>
            <a:endParaRPr lang="ru-RU" sz="1200" dirty="0"/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280315" y="5281929"/>
            <a:ext cx="61301" cy="412753"/>
          </a:xfrm>
          <a:prstGeom prst="rect">
            <a:avLst/>
          </a:prstGeom>
          <a:solidFill>
            <a:srgbClr val="2B603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 sz="1350"/>
          </a:p>
        </p:txBody>
      </p:sp>
      <p:sp>
        <p:nvSpPr>
          <p:cNvPr id="35" name="Прямоугольник 34"/>
          <p:cNvSpPr/>
          <p:nvPr/>
        </p:nvSpPr>
        <p:spPr>
          <a:xfrm>
            <a:off x="1935724" y="5279760"/>
            <a:ext cx="329876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900" spc="-16" dirty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Возможность оформления заемщиками-супругами двух кредитов для приобретения объекта недвижимости большей </a:t>
            </a:r>
            <a:r>
              <a:rPr lang="ru-RU" sz="900" spc="-16" dirty="0" smtClean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стоимостью</a:t>
            </a:r>
            <a:endParaRPr lang="ru-RU" sz="900" spc="-16" dirty="0">
              <a:solidFill>
                <a:prstClr val="whit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926" y="2188118"/>
            <a:ext cx="23034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16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приобретение жилого дома по ДКП</a:t>
            </a:r>
            <a:r>
              <a:rPr lang="en-US" sz="1000" spc="-16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*</a:t>
            </a:r>
            <a:r>
              <a:rPr lang="ru-RU" sz="1000" spc="-16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;</a:t>
            </a:r>
            <a:endParaRPr lang="en-US" sz="1000" spc="-16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329" y="2512290"/>
            <a:ext cx="46120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spc="-16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приобретение у юридического лица жилого дома, соответствующего требованиям постановления Правительства №1567, находящегося на этапе строительства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41451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 Services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 bwMode="auto">
        <a:solidFill>
          <a:srgbClr val="05889A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8964CC9E0EDB34386107033A95C442E" ma:contentTypeVersion="0" ma:contentTypeDescription="Создание документа." ma:contentTypeScope="" ma:versionID="b42b9bd8b3942b3458508d2fdf67ce26">
  <xsd:schema xmlns:xsd="http://www.w3.org/2001/XMLSchema" xmlns:xs="http://www.w3.org/2001/XMLSchema" xmlns:p="http://schemas.microsoft.com/office/2006/metadata/properties" xmlns:ns2="667ea8c4-e13b-4022-ae41-c146554f18f0" targetNamespace="http://schemas.microsoft.com/office/2006/metadata/properties" ma:root="true" ma:fieldsID="089ef0accd68cf71d77274146770523a" ns2:_="">
    <xsd:import namespace="667ea8c4-e13b-4022-ae41-c146554f18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ea8c4-e13b-4022-ae41-c146554f18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67ea8c4-e13b-4022-ae41-c146554f18f0">DRRB-25-4114</_dlc_DocId>
    <_dlc_DocIdUrl xmlns="667ea8c4-e13b-4022-ae41-c146554f18f0">
      <Url>https://portal/departments/drrb/_layouts/15/DocIdRedir.aspx?ID=DRRB-25-4114</Url>
      <Description>DRRB-25-4114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5587FB3-1FEE-4295-B3F0-1B035E1C40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7ea8c4-e13b-4022-ae41-c146554f1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65F892-53B7-4E06-B0C4-82993803D707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667ea8c4-e13b-4022-ae41-c146554f18f0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B029244-7593-4A46-9D1F-E7F56EDFD04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EF66449-E84D-4E57-A9E1-2E00B170EC1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40535</TotalTime>
  <Words>150</Words>
  <Application>Microsoft Office PowerPoint</Application>
  <PresentationFormat>Лист A4 (210x297 мм)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Montserrat</vt:lpstr>
      <vt:lpstr>Oswald</vt:lpstr>
      <vt:lpstr>Oswald bold</vt:lpstr>
      <vt:lpstr>Proxima Nova</vt:lpstr>
      <vt:lpstr>PT Sans</vt:lpstr>
      <vt:lpstr>Roboto Light</vt:lpstr>
      <vt:lpstr>Segoe UI</vt:lpstr>
      <vt:lpstr>IT Services</vt:lpstr>
      <vt:lpstr>Специальное оформление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Типовой портрет клиента</dc:title>
  <dc:creator>Microsoft Office User</dc:creator>
  <cp:lastModifiedBy>Лиманская Мария Витальевна</cp:lastModifiedBy>
  <cp:revision>2253</cp:revision>
  <cp:lastPrinted>2021-02-25T11:09:21Z</cp:lastPrinted>
  <dcterms:created xsi:type="dcterms:W3CDTF">2019-06-12T06:44:14Z</dcterms:created>
  <dcterms:modified xsi:type="dcterms:W3CDTF">2022-05-17T08:34:23Z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0x01010088964CC9E0EDB34386107033A95C442E</vt:lpwstr>
  </property>
  <property fmtid="{D5CDD505-2E9C-101B-9397-08002B2CF9AE}" pid="3" name="_dlc_DocIdItemGuid">
    <vt:lpwstr>af61d966-c4d2-4b92-93de-ab65bc2deb21</vt:lpwstr>
  </property>
</Properties>
</file>